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7"/>
  </p:notesMasterIdLst>
  <p:sldIdLst>
    <p:sldId id="364" r:id="rId2"/>
    <p:sldId id="362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9" r:id="rId14"/>
    <p:sldId id="278" r:id="rId15"/>
    <p:sldId id="280" r:id="rId16"/>
    <p:sldId id="281" r:id="rId17"/>
    <p:sldId id="282" r:id="rId18"/>
    <p:sldId id="283" r:id="rId19"/>
    <p:sldId id="284" r:id="rId20"/>
    <p:sldId id="366" r:id="rId21"/>
    <p:sldId id="365" r:id="rId22"/>
    <p:sldId id="285" r:id="rId23"/>
    <p:sldId id="286" r:id="rId24"/>
    <p:sldId id="367" r:id="rId25"/>
    <p:sldId id="368" r:id="rId26"/>
    <p:sldId id="369" r:id="rId27"/>
    <p:sldId id="371" r:id="rId28"/>
    <p:sldId id="372" r:id="rId29"/>
    <p:sldId id="399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6" r:id="rId53"/>
    <p:sldId id="347" r:id="rId54"/>
    <p:sldId id="348" r:id="rId55"/>
    <p:sldId id="349" r:id="rId56"/>
    <p:sldId id="350" r:id="rId57"/>
    <p:sldId id="351" r:id="rId58"/>
    <p:sldId id="352" r:id="rId59"/>
    <p:sldId id="353" r:id="rId60"/>
    <p:sldId id="354" r:id="rId61"/>
    <p:sldId id="355" r:id="rId62"/>
    <p:sldId id="356" r:id="rId63"/>
    <p:sldId id="357" r:id="rId64"/>
    <p:sldId id="358" r:id="rId65"/>
    <p:sldId id="359" r:id="rId66"/>
    <p:sldId id="360" r:id="rId67"/>
    <p:sldId id="361" r:id="rId68"/>
    <p:sldId id="373" r:id="rId69"/>
    <p:sldId id="374" r:id="rId70"/>
    <p:sldId id="400" r:id="rId71"/>
    <p:sldId id="401" r:id="rId72"/>
    <p:sldId id="402" r:id="rId73"/>
    <p:sldId id="375" r:id="rId74"/>
    <p:sldId id="376" r:id="rId75"/>
    <p:sldId id="377" r:id="rId76"/>
    <p:sldId id="378" r:id="rId77"/>
    <p:sldId id="380" r:id="rId78"/>
    <p:sldId id="379" r:id="rId79"/>
    <p:sldId id="381" r:id="rId80"/>
    <p:sldId id="382" r:id="rId81"/>
    <p:sldId id="383" r:id="rId82"/>
    <p:sldId id="384" r:id="rId83"/>
    <p:sldId id="385" r:id="rId84"/>
    <p:sldId id="288" r:id="rId85"/>
    <p:sldId id="289" r:id="rId86"/>
    <p:sldId id="403" r:id="rId87"/>
    <p:sldId id="404" r:id="rId88"/>
    <p:sldId id="405" r:id="rId89"/>
    <p:sldId id="290" r:id="rId90"/>
    <p:sldId id="407" r:id="rId91"/>
    <p:sldId id="409" r:id="rId92"/>
    <p:sldId id="408" r:id="rId93"/>
    <p:sldId id="410" r:id="rId94"/>
    <p:sldId id="411" r:id="rId95"/>
    <p:sldId id="412" r:id="rId96"/>
    <p:sldId id="413" r:id="rId97"/>
    <p:sldId id="415" r:id="rId98"/>
    <p:sldId id="406" r:id="rId99"/>
    <p:sldId id="291" r:id="rId100"/>
    <p:sldId id="292" r:id="rId101"/>
    <p:sldId id="440" r:id="rId102"/>
    <p:sldId id="293" r:id="rId103"/>
    <p:sldId id="294" r:id="rId104"/>
    <p:sldId id="295" r:id="rId105"/>
    <p:sldId id="296" r:id="rId106"/>
    <p:sldId id="297" r:id="rId107"/>
    <p:sldId id="298" r:id="rId108"/>
    <p:sldId id="299" r:id="rId109"/>
    <p:sldId id="300" r:id="rId110"/>
    <p:sldId id="301" r:id="rId111"/>
    <p:sldId id="302" r:id="rId112"/>
    <p:sldId id="303" r:id="rId113"/>
    <p:sldId id="304" r:id="rId114"/>
    <p:sldId id="305" r:id="rId115"/>
    <p:sldId id="416" r:id="rId116"/>
    <p:sldId id="417" r:id="rId117"/>
    <p:sldId id="418" r:id="rId118"/>
    <p:sldId id="419" r:id="rId119"/>
    <p:sldId id="306" r:id="rId120"/>
    <p:sldId id="422" r:id="rId121"/>
    <p:sldId id="423" r:id="rId122"/>
    <p:sldId id="424" r:id="rId123"/>
    <p:sldId id="421" r:id="rId124"/>
    <p:sldId id="426" r:id="rId125"/>
    <p:sldId id="427" r:id="rId126"/>
    <p:sldId id="425" r:id="rId127"/>
    <p:sldId id="429" r:id="rId128"/>
    <p:sldId id="430" r:id="rId129"/>
    <p:sldId id="431" r:id="rId130"/>
    <p:sldId id="432" r:id="rId131"/>
    <p:sldId id="433" r:id="rId132"/>
    <p:sldId id="434" r:id="rId133"/>
    <p:sldId id="428" r:id="rId134"/>
    <p:sldId id="307" r:id="rId135"/>
    <p:sldId id="308" r:id="rId136"/>
    <p:sldId id="309" r:id="rId137"/>
    <p:sldId id="310" r:id="rId138"/>
    <p:sldId id="311" r:id="rId139"/>
    <p:sldId id="312" r:id="rId140"/>
    <p:sldId id="313" r:id="rId141"/>
    <p:sldId id="314" r:id="rId142"/>
    <p:sldId id="315" r:id="rId143"/>
    <p:sldId id="316" r:id="rId144"/>
    <p:sldId id="317" r:id="rId145"/>
    <p:sldId id="318" r:id="rId146"/>
    <p:sldId id="319" r:id="rId147"/>
    <p:sldId id="320" r:id="rId148"/>
    <p:sldId id="321" r:id="rId149"/>
    <p:sldId id="322" r:id="rId150"/>
    <p:sldId id="323" r:id="rId151"/>
    <p:sldId id="437" r:id="rId152"/>
    <p:sldId id="386" r:id="rId153"/>
    <p:sldId id="387" r:id="rId154"/>
    <p:sldId id="388" r:id="rId155"/>
    <p:sldId id="436" r:id="rId156"/>
    <p:sldId id="389" r:id="rId157"/>
    <p:sldId id="390" r:id="rId158"/>
    <p:sldId id="391" r:id="rId159"/>
    <p:sldId id="392" r:id="rId160"/>
    <p:sldId id="393" r:id="rId161"/>
    <p:sldId id="438" r:id="rId162"/>
    <p:sldId id="394" r:id="rId163"/>
    <p:sldId id="395" r:id="rId164"/>
    <p:sldId id="439" r:id="rId165"/>
    <p:sldId id="396" r:id="rId1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491270-26AB-F59A-2DD1-0AB4A723103D}" v="9" dt="2022-11-22T05:54:51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44" autoAdjust="0"/>
    <p:restoredTop sz="92954" autoAdjust="0"/>
  </p:normalViewPr>
  <p:slideViewPr>
    <p:cSldViewPr snapToGrid="0">
      <p:cViewPr>
        <p:scale>
          <a:sx n="93" d="100"/>
          <a:sy n="93" d="100"/>
        </p:scale>
        <p:origin x="624" y="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Lê Hoàng Nguyên" userId="S::nlhnguyen160207@ump.edu.vn::d9c68118-3884-4eaa-b979-b628030b0f18" providerId="AD" clId="Web-{67491270-26AB-F59A-2DD1-0AB4A723103D}"/>
    <pc:docChg chg="modSld">
      <pc:chgData name="Nguyễn Lê Hoàng Nguyên" userId="S::nlhnguyen160207@ump.edu.vn::d9c68118-3884-4eaa-b979-b628030b0f18" providerId="AD" clId="Web-{67491270-26AB-F59A-2DD1-0AB4A723103D}" dt="2022-11-22T05:54:51.610" v="8" actId="1076"/>
      <pc:docMkLst>
        <pc:docMk/>
      </pc:docMkLst>
      <pc:sldChg chg="modSp">
        <pc:chgData name="Nguyễn Lê Hoàng Nguyên" userId="S::nlhnguyen160207@ump.edu.vn::d9c68118-3884-4eaa-b979-b628030b0f18" providerId="AD" clId="Web-{67491270-26AB-F59A-2DD1-0AB4A723103D}" dt="2022-11-22T02:57:50.529" v="0" actId="1076"/>
        <pc:sldMkLst>
          <pc:docMk/>
          <pc:sldMk cId="299356794" sldId="284"/>
        </pc:sldMkLst>
        <pc:spChg chg="mod">
          <ac:chgData name="Nguyễn Lê Hoàng Nguyên" userId="S::nlhnguyen160207@ump.edu.vn::d9c68118-3884-4eaa-b979-b628030b0f18" providerId="AD" clId="Web-{67491270-26AB-F59A-2DD1-0AB4A723103D}" dt="2022-11-22T02:57:50.529" v="0" actId="1076"/>
          <ac:spMkLst>
            <pc:docMk/>
            <pc:sldMk cId="299356794" sldId="284"/>
            <ac:spMk id="2" creationId="{00000000-0000-0000-0000-000000000000}"/>
          </ac:spMkLst>
        </pc:spChg>
      </pc:sldChg>
      <pc:sldChg chg="modSp">
        <pc:chgData name="Nguyễn Lê Hoàng Nguyên" userId="S::nlhnguyen160207@ump.edu.vn::d9c68118-3884-4eaa-b979-b628030b0f18" providerId="AD" clId="Web-{67491270-26AB-F59A-2DD1-0AB4A723103D}" dt="2022-11-22T03:17:38.710" v="2" actId="1076"/>
        <pc:sldMkLst>
          <pc:docMk/>
          <pc:sldMk cId="2067291357" sldId="328"/>
        </pc:sldMkLst>
        <pc:picChg chg="mod">
          <ac:chgData name="Nguyễn Lê Hoàng Nguyên" userId="S::nlhnguyen160207@ump.edu.vn::d9c68118-3884-4eaa-b979-b628030b0f18" providerId="AD" clId="Web-{67491270-26AB-F59A-2DD1-0AB4A723103D}" dt="2022-11-22T03:17:38.710" v="2" actId="1076"/>
          <ac:picMkLst>
            <pc:docMk/>
            <pc:sldMk cId="2067291357" sldId="328"/>
            <ac:picMk id="6" creationId="{397ED230-60EF-441E-A501-068A8FF6066F}"/>
          </ac:picMkLst>
        </pc:picChg>
      </pc:sldChg>
      <pc:sldChg chg="modSp">
        <pc:chgData name="Nguyễn Lê Hoàng Nguyên" userId="S::nlhnguyen160207@ump.edu.vn::d9c68118-3884-4eaa-b979-b628030b0f18" providerId="AD" clId="Web-{67491270-26AB-F59A-2DD1-0AB4A723103D}" dt="2022-11-22T03:52:33.438" v="4" actId="1076"/>
        <pc:sldMkLst>
          <pc:docMk/>
          <pc:sldMk cId="3135437789" sldId="355"/>
        </pc:sldMkLst>
        <pc:picChg chg="mod">
          <ac:chgData name="Nguyễn Lê Hoàng Nguyên" userId="S::nlhnguyen160207@ump.edu.vn::d9c68118-3884-4eaa-b979-b628030b0f18" providerId="AD" clId="Web-{67491270-26AB-F59A-2DD1-0AB4A723103D}" dt="2022-11-22T03:52:33.438" v="4" actId="1076"/>
          <ac:picMkLst>
            <pc:docMk/>
            <pc:sldMk cId="3135437789" sldId="355"/>
            <ac:picMk id="5" creationId="{2B6EB8E6-35D4-4247-B576-072669601CDB}"/>
          </ac:picMkLst>
        </pc:picChg>
      </pc:sldChg>
      <pc:sldChg chg="modSp">
        <pc:chgData name="Nguyễn Lê Hoàng Nguyên" userId="S::nlhnguyen160207@ump.edu.vn::d9c68118-3884-4eaa-b979-b628030b0f18" providerId="AD" clId="Web-{67491270-26AB-F59A-2DD1-0AB4A723103D}" dt="2022-11-22T03:00:46.004" v="1" actId="1076"/>
        <pc:sldMkLst>
          <pc:docMk/>
          <pc:sldMk cId="3242253000" sldId="366"/>
        </pc:sldMkLst>
        <pc:spChg chg="mod">
          <ac:chgData name="Nguyễn Lê Hoàng Nguyên" userId="S::nlhnguyen160207@ump.edu.vn::d9c68118-3884-4eaa-b979-b628030b0f18" providerId="AD" clId="Web-{67491270-26AB-F59A-2DD1-0AB4A723103D}" dt="2022-11-22T03:00:46.004" v="1" actId="1076"/>
          <ac:spMkLst>
            <pc:docMk/>
            <pc:sldMk cId="3242253000" sldId="366"/>
            <ac:spMk id="3" creationId="{00000000-0000-0000-0000-000000000000}"/>
          </ac:spMkLst>
        </pc:spChg>
      </pc:sldChg>
      <pc:sldChg chg="modSp">
        <pc:chgData name="Nguyễn Lê Hoàng Nguyên" userId="S::nlhnguyen160207@ump.edu.vn::d9c68118-3884-4eaa-b979-b628030b0f18" providerId="AD" clId="Web-{67491270-26AB-F59A-2DD1-0AB4A723103D}" dt="2022-11-22T05:17:42.847" v="6" actId="14100"/>
        <pc:sldMkLst>
          <pc:docMk/>
          <pc:sldMk cId="851540042" sldId="431"/>
        </pc:sldMkLst>
        <pc:picChg chg="mod">
          <ac:chgData name="Nguyễn Lê Hoàng Nguyên" userId="S::nlhnguyen160207@ump.edu.vn::d9c68118-3884-4eaa-b979-b628030b0f18" providerId="AD" clId="Web-{67491270-26AB-F59A-2DD1-0AB4A723103D}" dt="2022-11-22T05:17:42.847" v="6" actId="14100"/>
          <ac:picMkLst>
            <pc:docMk/>
            <pc:sldMk cId="851540042" sldId="431"/>
            <ac:picMk id="38914" creationId="{00000000-0000-0000-0000-000000000000}"/>
          </ac:picMkLst>
        </pc:picChg>
      </pc:sldChg>
      <pc:sldChg chg="modSp">
        <pc:chgData name="Nguyễn Lê Hoàng Nguyên" userId="S::nlhnguyen160207@ump.edu.vn::d9c68118-3884-4eaa-b979-b628030b0f18" providerId="AD" clId="Web-{67491270-26AB-F59A-2DD1-0AB4A723103D}" dt="2022-11-22T05:54:51.610" v="8" actId="1076"/>
        <pc:sldMkLst>
          <pc:docMk/>
          <pc:sldMk cId="1736789494" sldId="437"/>
        </pc:sldMkLst>
        <pc:picChg chg="mod">
          <ac:chgData name="Nguyễn Lê Hoàng Nguyên" userId="S::nlhnguyen160207@ump.edu.vn::d9c68118-3884-4eaa-b979-b628030b0f18" providerId="AD" clId="Web-{67491270-26AB-F59A-2DD1-0AB4A723103D}" dt="2022-11-22T05:54:51.610" v="8" actId="1076"/>
          <ac:picMkLst>
            <pc:docMk/>
            <pc:sldMk cId="1736789494" sldId="437"/>
            <ac:picMk id="46083" creationId="{00000000-0000-0000-0000-000000000000}"/>
          </ac:picMkLst>
        </pc:picChg>
      </pc:sldChg>
      <pc:sldChg chg="modSp">
        <pc:chgData name="Nguyễn Lê Hoàng Nguyên" userId="S::nlhnguyen160207@ump.edu.vn::d9c68118-3884-4eaa-b979-b628030b0f18" providerId="AD" clId="Web-{67491270-26AB-F59A-2DD1-0AB4A723103D}" dt="2022-11-22T04:48:44.522" v="5" actId="1076"/>
        <pc:sldMkLst>
          <pc:docMk/>
          <pc:sldMk cId="2824693690" sldId="440"/>
        </pc:sldMkLst>
        <pc:picChg chg="mod">
          <ac:chgData name="Nguyễn Lê Hoàng Nguyên" userId="S::nlhnguyen160207@ump.edu.vn::d9c68118-3884-4eaa-b979-b628030b0f18" providerId="AD" clId="Web-{67491270-26AB-F59A-2DD1-0AB4A723103D}" dt="2022-11-22T04:48:44.522" v="5" actId="1076"/>
          <ac:picMkLst>
            <pc:docMk/>
            <pc:sldMk cId="2824693690" sldId="440"/>
            <ac:picMk id="5" creationId="{1BAE1313-E650-491D-B59F-FC3D5A3C6E10}"/>
          </ac:picMkLst>
        </pc:picChg>
      </pc:sldChg>
    </pc:docChg>
  </pc:docChgLst>
  <pc:docChgLst>
    <pc:chgData name="Nguyen Bui Trong Tin" userId="e8b171ad-d98b-49d5-bbe6-f86bd94206fe" providerId="ADAL" clId="{FE154A06-6201-465B-871E-D1F4B682C521}"/>
    <pc:docChg chg="undo custSel addSld delSld modSld">
      <pc:chgData name="Nguyen Bui Trong Tin" userId="e8b171ad-d98b-49d5-bbe6-f86bd94206fe" providerId="ADAL" clId="{FE154A06-6201-465B-871E-D1F4B682C521}" dt="2021-05-28T11:15:57.769" v="401" actId="20577"/>
      <pc:docMkLst>
        <pc:docMk/>
      </pc:docMkLst>
      <pc:sldChg chg="modNotesTx">
        <pc:chgData name="Nguyen Bui Trong Tin" userId="e8b171ad-d98b-49d5-bbe6-f86bd94206fe" providerId="ADAL" clId="{FE154A06-6201-465B-871E-D1F4B682C521}" dt="2021-05-27T16:55:18.864" v="22" actId="20577"/>
        <pc:sldMkLst>
          <pc:docMk/>
          <pc:sldMk cId="1495374394" sldId="256"/>
        </pc:sldMkLst>
      </pc:sldChg>
      <pc:sldChg chg="modNotesTx">
        <pc:chgData name="Nguyen Bui Trong Tin" userId="e8b171ad-d98b-49d5-bbe6-f86bd94206fe" providerId="ADAL" clId="{FE154A06-6201-465B-871E-D1F4B682C521}" dt="2021-05-27T16:55:22.583" v="23" actId="20577"/>
        <pc:sldMkLst>
          <pc:docMk/>
          <pc:sldMk cId="2876239378" sldId="257"/>
        </pc:sldMkLst>
      </pc:sldChg>
      <pc:sldChg chg="modNotesTx">
        <pc:chgData name="Nguyen Bui Trong Tin" userId="e8b171ad-d98b-49d5-bbe6-f86bd94206fe" providerId="ADAL" clId="{FE154A06-6201-465B-871E-D1F4B682C521}" dt="2021-05-27T16:55:24.683" v="24" actId="20577"/>
        <pc:sldMkLst>
          <pc:docMk/>
          <pc:sldMk cId="1385030760" sldId="258"/>
        </pc:sldMkLst>
      </pc:sldChg>
      <pc:sldChg chg="modNotesTx">
        <pc:chgData name="Nguyen Bui Trong Tin" userId="e8b171ad-d98b-49d5-bbe6-f86bd94206fe" providerId="ADAL" clId="{FE154A06-6201-465B-871E-D1F4B682C521}" dt="2021-05-27T16:55:26.753" v="25" actId="20577"/>
        <pc:sldMkLst>
          <pc:docMk/>
          <pc:sldMk cId="1502579555" sldId="259"/>
        </pc:sldMkLst>
      </pc:sldChg>
      <pc:sldChg chg="modNotesTx">
        <pc:chgData name="Nguyen Bui Trong Tin" userId="e8b171ad-d98b-49d5-bbe6-f86bd94206fe" providerId="ADAL" clId="{FE154A06-6201-465B-871E-D1F4B682C521}" dt="2021-05-27T16:55:28.533" v="26" actId="20577"/>
        <pc:sldMkLst>
          <pc:docMk/>
          <pc:sldMk cId="4237374391" sldId="260"/>
        </pc:sldMkLst>
      </pc:sldChg>
      <pc:sldChg chg="modNotesTx">
        <pc:chgData name="Nguyen Bui Trong Tin" userId="e8b171ad-d98b-49d5-bbe6-f86bd94206fe" providerId="ADAL" clId="{FE154A06-6201-465B-871E-D1F4B682C521}" dt="2021-05-27T16:55:31.283" v="27" actId="20577"/>
        <pc:sldMkLst>
          <pc:docMk/>
          <pc:sldMk cId="2542749168" sldId="261"/>
        </pc:sldMkLst>
      </pc:sldChg>
      <pc:sldChg chg="modNotesTx">
        <pc:chgData name="Nguyen Bui Trong Tin" userId="e8b171ad-d98b-49d5-bbe6-f86bd94206fe" providerId="ADAL" clId="{FE154A06-6201-465B-871E-D1F4B682C521}" dt="2021-05-27T16:55:52.023" v="44" actId="20577"/>
        <pc:sldMkLst>
          <pc:docMk/>
          <pc:sldMk cId="2693561707" sldId="262"/>
        </pc:sldMkLst>
      </pc:sldChg>
      <pc:sldChg chg="modNotesTx">
        <pc:chgData name="Nguyen Bui Trong Tin" userId="e8b171ad-d98b-49d5-bbe6-f86bd94206fe" providerId="ADAL" clId="{FE154A06-6201-465B-871E-D1F4B682C521}" dt="2021-05-27T16:55:46.393" v="43" actId="113"/>
        <pc:sldMkLst>
          <pc:docMk/>
          <pc:sldMk cId="919847834" sldId="263"/>
        </pc:sldMkLst>
      </pc:sldChg>
      <pc:sldChg chg="addSp delSp modSp mod modNotesTx">
        <pc:chgData name="Nguyen Bui Trong Tin" userId="e8b171ad-d98b-49d5-bbe6-f86bd94206fe" providerId="ADAL" clId="{FE154A06-6201-465B-871E-D1F4B682C521}" dt="2021-05-28T11:04:10.937" v="257" actId="1076"/>
        <pc:sldMkLst>
          <pc:docMk/>
          <pc:sldMk cId="416175474" sldId="264"/>
        </pc:sldMkLst>
        <pc:spChg chg="mod">
          <ac:chgData name="Nguyen Bui Trong Tin" userId="e8b171ad-d98b-49d5-bbe6-f86bd94206fe" providerId="ADAL" clId="{FE154A06-6201-465B-871E-D1F4B682C521}" dt="2021-05-28T11:03:45.439" v="251" actId="20577"/>
          <ac:spMkLst>
            <pc:docMk/>
            <pc:sldMk cId="416175474" sldId="264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FE154A06-6201-465B-871E-D1F4B682C521}" dt="2021-05-27T16:56:19.443" v="55" actId="1076"/>
          <ac:spMkLst>
            <pc:docMk/>
            <pc:sldMk cId="416175474" sldId="264"/>
            <ac:spMk id="4" creationId="{AF1A0259-1D89-4DC9-8E40-1D5383FDAECC}"/>
          </ac:spMkLst>
        </pc:spChg>
        <pc:picChg chg="add del mod">
          <ac:chgData name="Nguyen Bui Trong Tin" userId="e8b171ad-d98b-49d5-bbe6-f86bd94206fe" providerId="ADAL" clId="{FE154A06-6201-465B-871E-D1F4B682C521}" dt="2021-05-28T11:04:04.749" v="255" actId="478"/>
          <ac:picMkLst>
            <pc:docMk/>
            <pc:sldMk cId="416175474" sldId="264"/>
            <ac:picMk id="2" creationId="{56930C24-7290-43B2-80F7-5B51C2382184}"/>
          </ac:picMkLst>
        </pc:picChg>
        <pc:picChg chg="add mod">
          <ac:chgData name="Nguyen Bui Trong Tin" userId="e8b171ad-d98b-49d5-bbe6-f86bd94206fe" providerId="ADAL" clId="{FE154A06-6201-465B-871E-D1F4B682C521}" dt="2021-05-28T11:04:10.937" v="257" actId="1076"/>
          <ac:picMkLst>
            <pc:docMk/>
            <pc:sldMk cId="416175474" sldId="264"/>
            <ac:picMk id="4" creationId="{80BAA1A8-A717-4023-9B4E-862CA385B6B7}"/>
          </ac:picMkLst>
        </pc:picChg>
        <pc:picChg chg="add mod">
          <ac:chgData name="Nguyen Bui Trong Tin" userId="e8b171ad-d98b-49d5-bbe6-f86bd94206fe" providerId="ADAL" clId="{FE154A06-6201-465B-871E-D1F4B682C521}" dt="2021-05-27T17:18:23.163" v="204" actId="1076"/>
          <ac:picMkLst>
            <pc:docMk/>
            <pc:sldMk cId="416175474" sldId="264"/>
            <ac:picMk id="5" creationId="{5EBBE53E-651A-47EC-A4C9-417039D2AD2B}"/>
          </ac:picMkLst>
        </pc:picChg>
      </pc:sldChg>
      <pc:sldChg chg="del">
        <pc:chgData name="Nguyen Bui Trong Tin" userId="e8b171ad-d98b-49d5-bbe6-f86bd94206fe" providerId="ADAL" clId="{FE154A06-6201-465B-871E-D1F4B682C521}" dt="2021-05-27T17:02:23.402" v="108" actId="47"/>
        <pc:sldMkLst>
          <pc:docMk/>
          <pc:sldMk cId="349773366" sldId="265"/>
        </pc:sldMkLst>
      </pc:sldChg>
      <pc:sldChg chg="addSp delSp modSp mod modNotesTx">
        <pc:chgData name="Nguyen Bui Trong Tin" userId="e8b171ad-d98b-49d5-bbe6-f86bd94206fe" providerId="ADAL" clId="{FE154A06-6201-465B-871E-D1F4B682C521}" dt="2021-05-28T11:14:04.380" v="357" actId="20577"/>
        <pc:sldMkLst>
          <pc:docMk/>
          <pc:sldMk cId="3186130772" sldId="266"/>
        </pc:sldMkLst>
        <pc:spChg chg="mod">
          <ac:chgData name="Nguyen Bui Trong Tin" userId="e8b171ad-d98b-49d5-bbe6-f86bd94206fe" providerId="ADAL" clId="{FE154A06-6201-465B-871E-D1F4B682C521}" dt="2021-05-28T11:14:04.380" v="357" actId="20577"/>
          <ac:spMkLst>
            <pc:docMk/>
            <pc:sldMk cId="3186130772" sldId="266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FE154A06-6201-465B-871E-D1F4B682C521}" dt="2021-05-27T17:13:02.712" v="165" actId="478"/>
          <ac:picMkLst>
            <pc:docMk/>
            <pc:sldMk cId="3186130772" sldId="266"/>
            <ac:picMk id="2" creationId="{A8D9268D-79C4-4258-9F00-5F7A629E0EDC}"/>
          </ac:picMkLst>
        </pc:picChg>
        <pc:picChg chg="add mod">
          <ac:chgData name="Nguyen Bui Trong Tin" userId="e8b171ad-d98b-49d5-bbe6-f86bd94206fe" providerId="ADAL" clId="{FE154A06-6201-465B-871E-D1F4B682C521}" dt="2021-05-27T17:13:45.753" v="169" actId="14100"/>
          <ac:picMkLst>
            <pc:docMk/>
            <pc:sldMk cId="3186130772" sldId="266"/>
            <ac:picMk id="4" creationId="{0FFF990F-D300-4976-906B-CE9288C87F76}"/>
          </ac:picMkLst>
        </pc:picChg>
      </pc:sldChg>
      <pc:sldChg chg="addSp modSp mod modNotesTx">
        <pc:chgData name="Nguyen Bui Trong Tin" userId="e8b171ad-d98b-49d5-bbe6-f86bd94206fe" providerId="ADAL" clId="{FE154A06-6201-465B-871E-D1F4B682C521}" dt="2021-05-28T11:15:33.293" v="394" actId="20577"/>
        <pc:sldMkLst>
          <pc:docMk/>
          <pc:sldMk cId="1726459742" sldId="267"/>
        </pc:sldMkLst>
        <pc:spChg chg="mod">
          <ac:chgData name="Nguyen Bui Trong Tin" userId="e8b171ad-d98b-49d5-bbe6-f86bd94206fe" providerId="ADAL" clId="{FE154A06-6201-465B-871E-D1F4B682C521}" dt="2021-05-28T11:15:33.293" v="394" actId="20577"/>
          <ac:spMkLst>
            <pc:docMk/>
            <pc:sldMk cId="1726459742" sldId="26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6:08.147" v="196" actId="14100"/>
          <ac:picMkLst>
            <pc:docMk/>
            <pc:sldMk cId="1726459742" sldId="267"/>
            <ac:picMk id="2" creationId="{D0F56FAB-9918-4A00-A22B-753A6FDD8E7C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5:03.516" v="258" actId="20577"/>
        <pc:sldMkLst>
          <pc:docMk/>
          <pc:sldMk cId="3165844236" sldId="269"/>
        </pc:sldMkLst>
        <pc:spChg chg="mod">
          <ac:chgData name="Nguyen Bui Trong Tin" userId="e8b171ad-d98b-49d5-bbe6-f86bd94206fe" providerId="ADAL" clId="{FE154A06-6201-465B-871E-D1F4B682C521}" dt="2021-05-28T11:05:03.516" v="258" actId="20577"/>
          <ac:spMkLst>
            <pc:docMk/>
            <pc:sldMk cId="3165844236" sldId="26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6:57:32.463" v="66" actId="14100"/>
          <ac:picMkLst>
            <pc:docMk/>
            <pc:sldMk cId="3165844236" sldId="269"/>
            <ac:picMk id="2" creationId="{01946D2D-A3EF-4392-9898-332A7AF5CD4D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5:31.025" v="260" actId="20577"/>
        <pc:sldMkLst>
          <pc:docMk/>
          <pc:sldMk cId="2181151413" sldId="270"/>
        </pc:sldMkLst>
        <pc:spChg chg="mod">
          <ac:chgData name="Nguyen Bui Trong Tin" userId="e8b171ad-d98b-49d5-bbe6-f86bd94206fe" providerId="ADAL" clId="{FE154A06-6201-465B-871E-D1F4B682C521}" dt="2021-05-28T11:05:31.025" v="260" actId="20577"/>
          <ac:spMkLst>
            <pc:docMk/>
            <pc:sldMk cId="2181151413" sldId="27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1:12.674" v="77" actId="1076"/>
          <ac:picMkLst>
            <pc:docMk/>
            <pc:sldMk cId="2181151413" sldId="270"/>
            <ac:picMk id="2" creationId="{748B296A-3E9E-46CB-B2E5-CCD8A315025F}"/>
          </ac:picMkLst>
        </pc:picChg>
      </pc:sldChg>
      <pc:sldChg chg="add del">
        <pc:chgData name="Nguyen Bui Trong Tin" userId="e8b171ad-d98b-49d5-bbe6-f86bd94206fe" providerId="ADAL" clId="{FE154A06-6201-465B-871E-D1F4B682C521}" dt="2021-05-27T17:00:19.972" v="67" actId="47"/>
        <pc:sldMkLst>
          <pc:docMk/>
          <pc:sldMk cId="1518202582" sldId="271"/>
        </pc:sldMkLst>
      </pc:sldChg>
      <pc:sldChg chg="add del">
        <pc:chgData name="Nguyen Bui Trong Tin" userId="e8b171ad-d98b-49d5-bbe6-f86bd94206fe" providerId="ADAL" clId="{FE154A06-6201-465B-871E-D1F4B682C521}" dt="2021-05-27T17:01:54.273" v="78" actId="47"/>
        <pc:sldMkLst>
          <pc:docMk/>
          <pc:sldMk cId="2945479781" sldId="271"/>
        </pc:sldMkLst>
      </pc:sldChg>
      <pc:sldChg chg="add del modNotesTx">
        <pc:chgData name="Nguyen Bui Trong Tin" userId="e8b171ad-d98b-49d5-bbe6-f86bd94206fe" providerId="ADAL" clId="{FE154A06-6201-465B-871E-D1F4B682C521}" dt="2021-05-27T17:02:32.553" v="109" actId="47"/>
        <pc:sldMkLst>
          <pc:docMk/>
          <pc:sldMk cId="2020163532" sldId="272"/>
        </pc:sldMkLst>
      </pc:sldChg>
      <pc:sldChg chg="add del">
        <pc:chgData name="Nguyen Bui Trong Tin" userId="e8b171ad-d98b-49d5-bbe6-f86bd94206fe" providerId="ADAL" clId="{FE154A06-6201-465B-871E-D1F4B682C521}" dt="2021-05-27T17:02:32.553" v="109" actId="47"/>
        <pc:sldMkLst>
          <pc:docMk/>
          <pc:sldMk cId="2585641569" sldId="273"/>
        </pc:sldMkLst>
      </pc:sldChg>
      <pc:sldChg chg="addSp modSp add mod modNotesTx">
        <pc:chgData name="Nguyen Bui Trong Tin" userId="e8b171ad-d98b-49d5-bbe6-f86bd94206fe" providerId="ADAL" clId="{FE154A06-6201-465B-871E-D1F4B682C521}" dt="2021-05-28T11:06:24.026" v="264" actId="20577"/>
        <pc:sldMkLst>
          <pc:docMk/>
          <pc:sldMk cId="1696446060" sldId="274"/>
        </pc:sldMkLst>
        <pc:spChg chg="mod">
          <ac:chgData name="Nguyen Bui Trong Tin" userId="e8b171ad-d98b-49d5-bbe6-f86bd94206fe" providerId="ADAL" clId="{FE154A06-6201-465B-871E-D1F4B682C521}" dt="2021-05-28T11:06:24.026" v="264" actId="20577"/>
          <ac:spMkLst>
            <pc:docMk/>
            <pc:sldMk cId="1696446060" sldId="27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8T11:05:45.177" v="261" actId="14100"/>
          <ac:picMkLst>
            <pc:docMk/>
            <pc:sldMk cId="1696446060" sldId="274"/>
            <ac:picMk id="2" creationId="{4CE0B476-C670-4559-9FE6-1A3D2D41B4B7}"/>
          </ac:picMkLst>
        </pc:picChg>
        <pc:picChg chg="add mod">
          <ac:chgData name="Nguyen Bui Trong Tin" userId="e8b171ad-d98b-49d5-bbe6-f86bd94206fe" providerId="ADAL" clId="{FE154A06-6201-465B-871E-D1F4B682C521}" dt="2021-05-28T11:05:50.761" v="263" actId="1076"/>
          <ac:picMkLst>
            <pc:docMk/>
            <pc:sldMk cId="1696446060" sldId="274"/>
            <ac:picMk id="4" creationId="{EE48FDF0-4E75-495F-8E5C-FFB500AAA7D5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6:53.269" v="271" actId="20577"/>
        <pc:sldMkLst>
          <pc:docMk/>
          <pc:sldMk cId="3710873343" sldId="275"/>
        </pc:sldMkLst>
        <pc:spChg chg="mod">
          <ac:chgData name="Nguyen Bui Trong Tin" userId="e8b171ad-d98b-49d5-bbe6-f86bd94206fe" providerId="ADAL" clId="{FE154A06-6201-465B-871E-D1F4B682C521}" dt="2021-05-28T11:06:53.269" v="271" actId="20577"/>
          <ac:spMkLst>
            <pc:docMk/>
            <pc:sldMk cId="3710873343" sldId="27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8T11:06:32.015" v="265" actId="14100"/>
          <ac:picMkLst>
            <pc:docMk/>
            <pc:sldMk cId="3710873343" sldId="275"/>
            <ac:picMk id="2" creationId="{2E69D1F6-42D0-496A-B133-500913DB6853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7:17.952" v="278" actId="20577"/>
        <pc:sldMkLst>
          <pc:docMk/>
          <pc:sldMk cId="1596506335" sldId="276"/>
        </pc:sldMkLst>
        <pc:spChg chg="mod">
          <ac:chgData name="Nguyen Bui Trong Tin" userId="e8b171ad-d98b-49d5-bbe6-f86bd94206fe" providerId="ADAL" clId="{FE154A06-6201-465B-871E-D1F4B682C521}" dt="2021-05-28T11:07:17.952" v="278" actId="20577"/>
          <ac:spMkLst>
            <pc:docMk/>
            <pc:sldMk cId="1596506335" sldId="27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6:34.828" v="126" actId="14100"/>
          <ac:picMkLst>
            <pc:docMk/>
            <pc:sldMk cId="1596506335" sldId="276"/>
            <ac:picMk id="2" creationId="{C806E8C0-9A31-4DBA-BA8B-E659291EC059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8:14.416" v="286" actId="1076"/>
        <pc:sldMkLst>
          <pc:docMk/>
          <pc:sldMk cId="3747531659" sldId="277"/>
        </pc:sldMkLst>
        <pc:spChg chg="mod">
          <ac:chgData name="Nguyen Bui Trong Tin" userId="e8b171ad-d98b-49d5-bbe6-f86bd94206fe" providerId="ADAL" clId="{FE154A06-6201-465B-871E-D1F4B682C521}" dt="2021-05-28T11:07:37.614" v="284" actId="20577"/>
          <ac:spMkLst>
            <pc:docMk/>
            <pc:sldMk cId="3747531659" sldId="27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8:48.983" v="132" actId="14100"/>
          <ac:picMkLst>
            <pc:docMk/>
            <pc:sldMk cId="3747531659" sldId="277"/>
            <ac:picMk id="2" creationId="{943BD674-9965-42D9-8235-8DC04C20364D}"/>
          </ac:picMkLst>
        </pc:picChg>
        <pc:picChg chg="add mod">
          <ac:chgData name="Nguyen Bui Trong Tin" userId="e8b171ad-d98b-49d5-bbe6-f86bd94206fe" providerId="ADAL" clId="{FE154A06-6201-465B-871E-D1F4B682C521}" dt="2021-05-28T11:08:14.416" v="286" actId="1076"/>
          <ac:picMkLst>
            <pc:docMk/>
            <pc:sldMk cId="3747531659" sldId="277"/>
            <ac:picMk id="4" creationId="{C2DFD8F2-2906-4886-8F16-555F162E4516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9:22.675" v="307" actId="20577"/>
        <pc:sldMkLst>
          <pc:docMk/>
          <pc:sldMk cId="3151430480" sldId="278"/>
        </pc:sldMkLst>
        <pc:spChg chg="mod">
          <ac:chgData name="Nguyen Bui Trong Tin" userId="e8b171ad-d98b-49d5-bbe6-f86bd94206fe" providerId="ADAL" clId="{FE154A06-6201-465B-871E-D1F4B682C521}" dt="2021-05-28T11:09:22.675" v="307" actId="20577"/>
          <ac:spMkLst>
            <pc:docMk/>
            <pc:sldMk cId="3151430480" sldId="27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0:35.362" v="154" actId="14100"/>
          <ac:picMkLst>
            <pc:docMk/>
            <pc:sldMk cId="3151430480" sldId="278"/>
            <ac:picMk id="2" creationId="{F057EA1A-349C-47FC-9A22-649217764519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13:48.293" v="351" actId="20577"/>
        <pc:sldMkLst>
          <pc:docMk/>
          <pc:sldMk cId="159977838" sldId="279"/>
        </pc:sldMkLst>
        <pc:spChg chg="mod">
          <ac:chgData name="Nguyen Bui Trong Tin" userId="e8b171ad-d98b-49d5-bbe6-f86bd94206fe" providerId="ADAL" clId="{FE154A06-6201-465B-871E-D1F4B682C521}" dt="2021-05-28T11:13:48.293" v="351" actId="20577"/>
          <ac:spMkLst>
            <pc:docMk/>
            <pc:sldMk cId="159977838" sldId="27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0:51.643" v="157" actId="14100"/>
          <ac:picMkLst>
            <pc:docMk/>
            <pc:sldMk cId="159977838" sldId="279"/>
            <ac:picMk id="2" creationId="{0F5F47E3-DF92-4E02-AA5A-74898889E3BE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14:52.648" v="385" actId="20577"/>
        <pc:sldMkLst>
          <pc:docMk/>
          <pc:sldMk cId="1441418876" sldId="280"/>
        </pc:sldMkLst>
        <pc:spChg chg="mod">
          <ac:chgData name="Nguyen Bui Trong Tin" userId="e8b171ad-d98b-49d5-bbe6-f86bd94206fe" providerId="ADAL" clId="{FE154A06-6201-465B-871E-D1F4B682C521}" dt="2021-05-28T11:14:52.648" v="385" actId="20577"/>
          <ac:spMkLst>
            <pc:docMk/>
            <pc:sldMk cId="1441418876" sldId="28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4:23.772" v="172" actId="14100"/>
          <ac:picMkLst>
            <pc:docMk/>
            <pc:sldMk cId="1441418876" sldId="280"/>
            <ac:picMk id="2" creationId="{39855584-F5A9-4E68-9178-003991336B20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15:57.769" v="401" actId="20577"/>
        <pc:sldMkLst>
          <pc:docMk/>
          <pc:sldMk cId="3024082734" sldId="281"/>
        </pc:sldMkLst>
        <pc:spChg chg="mod">
          <ac:chgData name="Nguyen Bui Trong Tin" userId="e8b171ad-d98b-49d5-bbe6-f86bd94206fe" providerId="ADAL" clId="{FE154A06-6201-465B-871E-D1F4B682C521}" dt="2021-05-28T11:15:57.769" v="401" actId="20577"/>
          <ac:spMkLst>
            <pc:docMk/>
            <pc:sldMk cId="3024082734" sldId="28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6:55.382" v="202" actId="1076"/>
          <ac:picMkLst>
            <pc:docMk/>
            <pc:sldMk cId="3024082734" sldId="281"/>
            <ac:picMk id="2" creationId="{1613481D-D003-41D3-A9F5-DFE9A7DE25DE}"/>
          </ac:picMkLst>
        </pc:picChg>
        <pc:picChg chg="add mod">
          <ac:chgData name="Nguyen Bui Trong Tin" userId="e8b171ad-d98b-49d5-bbe6-f86bd94206fe" providerId="ADAL" clId="{FE154A06-6201-465B-871E-D1F4B682C521}" dt="2021-05-27T17:17:05.972" v="203" actId="1076"/>
          <ac:picMkLst>
            <pc:docMk/>
            <pc:sldMk cId="3024082734" sldId="281"/>
            <ac:picMk id="4" creationId="{19E7826C-01F2-405B-B802-340A5EDD744A}"/>
          </ac:picMkLst>
        </pc:picChg>
      </pc:sldChg>
    </pc:docChg>
  </pc:docChgLst>
  <pc:docChgLst>
    <pc:chgData name="Nguyen Van Thanh" userId="397c937a-6631-46d4-ab7f-15d71e973788" providerId="ADAL" clId="{B6828A1B-3553-4879-81F6-8D4C4E57852D}"/>
    <pc:docChg chg="custSel modSld">
      <pc:chgData name="Nguyen Van Thanh" userId="397c937a-6631-46d4-ab7f-15d71e973788" providerId="ADAL" clId="{B6828A1B-3553-4879-81F6-8D4C4E57852D}" dt="2021-10-27T15:18:14.866" v="58" actId="20577"/>
      <pc:docMkLst>
        <pc:docMk/>
      </pc:docMkLst>
      <pc:sldChg chg="modNotesTx">
        <pc:chgData name="Nguyen Van Thanh" userId="397c937a-6631-46d4-ab7f-15d71e973788" providerId="ADAL" clId="{B6828A1B-3553-4879-81F6-8D4C4E57852D}" dt="2021-10-27T15:18:14.866" v="58" actId="20577"/>
        <pc:sldMkLst>
          <pc:docMk/>
          <pc:sldMk cId="2589285862" sldId="292"/>
        </pc:sldMkLst>
      </pc:sldChg>
      <pc:sldChg chg="modNotesTx">
        <pc:chgData name="Nguyen Van Thanh" userId="397c937a-6631-46d4-ab7f-15d71e973788" providerId="ADAL" clId="{B6828A1B-3553-4879-81F6-8D4C4E57852D}" dt="2021-10-27T14:27:56.574" v="1" actId="20577"/>
        <pc:sldMkLst>
          <pc:docMk/>
          <pc:sldMk cId="3242253000" sldId="366"/>
        </pc:sldMkLst>
      </pc:sldChg>
      <pc:sldChg chg="modNotesTx">
        <pc:chgData name="Nguyen Van Thanh" userId="397c937a-6631-46d4-ab7f-15d71e973788" providerId="ADAL" clId="{B6828A1B-3553-4879-81F6-8D4C4E57852D}" dt="2021-10-27T14:32:07.645" v="12" actId="20577"/>
        <pc:sldMkLst>
          <pc:docMk/>
          <pc:sldMk cId="3690463822" sldId="368"/>
        </pc:sldMkLst>
      </pc:sldChg>
    </pc:docChg>
  </pc:docChgLst>
  <pc:docChgLst>
    <pc:chgData name="Nguyen Bui Trong Tin" userId="e8b171ad-d98b-49d5-bbe6-f86bd94206fe" providerId="ADAL" clId="{392F5DA0-1D08-4B49-B930-28284E7AED2B}"/>
    <pc:docChg chg="undo custSel addSld delSld modSld">
      <pc:chgData name="Nguyen Bui Trong Tin" userId="e8b171ad-d98b-49d5-bbe6-f86bd94206fe" providerId="ADAL" clId="{392F5DA0-1D08-4B49-B930-28284E7AED2B}" dt="2021-06-09T01:41:43.900" v="48"/>
      <pc:docMkLst>
        <pc:docMk/>
      </pc:docMkLst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495374394" sldId="25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876239378" sldId="257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385030760" sldId="258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02579555" sldId="25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4237374391" sldId="26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542749168" sldId="261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693561707" sldId="262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919847834" sldId="263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416175474" sldId="264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86130772" sldId="26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726459742" sldId="267"/>
        </pc:sldMkLst>
      </pc:sldChg>
      <pc:sldChg chg="addSp delSp modSp mod">
        <pc:chgData name="Nguyen Bui Trong Tin" userId="e8b171ad-d98b-49d5-bbe6-f86bd94206fe" providerId="ADAL" clId="{392F5DA0-1D08-4B49-B930-28284E7AED2B}" dt="2021-06-09T01:41:40.620" v="42" actId="14100"/>
        <pc:sldMkLst>
          <pc:docMk/>
          <pc:sldMk cId="1653101604" sldId="268"/>
        </pc:sldMkLst>
        <pc:spChg chg="mod">
          <ac:chgData name="Nguyen Bui Trong Tin" userId="e8b171ad-d98b-49d5-bbe6-f86bd94206fe" providerId="ADAL" clId="{392F5DA0-1D08-4B49-B930-28284E7AED2B}" dt="2021-06-09T01:41:40.620" v="42" actId="14100"/>
          <ac:spMkLst>
            <pc:docMk/>
            <pc:sldMk cId="1653101604" sldId="268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392F5DA0-1D08-4B49-B930-28284E7AED2B}" dt="2021-06-09T01:41:35.213" v="40" actId="478"/>
          <ac:spMkLst>
            <pc:docMk/>
            <pc:sldMk cId="1653101604" sldId="268"/>
            <ac:spMk id="7" creationId="{5A9B2B46-4A62-4402-BBE6-A70EC1F1FEE3}"/>
          </ac:spMkLst>
        </pc:spChg>
        <pc:graphicFrameChg chg="add del mod">
          <ac:chgData name="Nguyen Bui Trong Tin" userId="e8b171ad-d98b-49d5-bbe6-f86bd94206fe" providerId="ADAL" clId="{392F5DA0-1D08-4B49-B930-28284E7AED2B}" dt="2021-06-09T01:40:54.477" v="13" actId="14100"/>
          <ac:graphicFrameMkLst>
            <pc:docMk/>
            <pc:sldMk cId="1653101604" sldId="268"/>
            <ac:graphicFrameMk id="2" creationId="{F6F979AC-7BAC-498B-97F3-6CAD856F867C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477" v="13" actId="14100"/>
          <ac:graphicFrameMkLst>
            <pc:docMk/>
            <pc:sldMk cId="1653101604" sldId="268"/>
            <ac:graphicFrameMk id="4" creationId="{9EA99EA5-6D88-4A6C-8D4F-49F25EA28620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102" v="11" actId="14100"/>
          <ac:graphicFrameMkLst>
            <pc:docMk/>
            <pc:sldMk cId="1653101604" sldId="268"/>
            <ac:graphicFrameMk id="5" creationId="{A4FED744-39D5-4ED8-9A89-763C3872B5D7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102" v="11" actId="14100"/>
          <ac:graphicFrameMkLst>
            <pc:docMk/>
            <pc:sldMk cId="1653101604" sldId="268"/>
            <ac:graphicFrameMk id="6" creationId="{33FF8B51-8CAE-41B4-884C-7515EBF31C58}"/>
          </ac:graphicFrameMkLst>
        </pc:graphicFrameChg>
      </pc:sldChg>
      <pc:sldChg chg="add del">
        <pc:chgData name="Nguyen Bui Trong Tin" userId="e8b171ad-d98b-49d5-bbe6-f86bd94206fe" providerId="ADAL" clId="{392F5DA0-1D08-4B49-B930-28284E7AED2B}" dt="2021-06-09T01:41:06.497" v="18" actId="47"/>
        <pc:sldMkLst>
          <pc:docMk/>
          <pc:sldMk cId="1079628944" sldId="26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65844236" sldId="269"/>
        </pc:sldMkLst>
      </pc:sldChg>
      <pc:sldChg chg="add">
        <pc:chgData name="Nguyen Bui Trong Tin" userId="e8b171ad-d98b-49d5-bbe6-f86bd94206fe" providerId="ADAL" clId="{392F5DA0-1D08-4B49-B930-28284E7AED2B}" dt="2021-06-09T01:41:42.976" v="43"/>
        <pc:sldMkLst>
          <pc:docMk/>
          <pc:sldMk cId="3413179052" sldId="269"/>
        </pc:sldMkLst>
      </pc:sldChg>
      <pc:sldChg chg="add">
        <pc:chgData name="Nguyen Bui Trong Tin" userId="e8b171ad-d98b-49d5-bbe6-f86bd94206fe" providerId="ADAL" clId="{392F5DA0-1D08-4B49-B930-28284E7AED2B}" dt="2021-06-09T01:41:43.188" v="44"/>
        <pc:sldMkLst>
          <pc:docMk/>
          <pc:sldMk cId="832271470" sldId="27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181151413" sldId="270"/>
        </pc:sldMkLst>
      </pc:sldChg>
      <pc:sldChg chg="add">
        <pc:chgData name="Nguyen Bui Trong Tin" userId="e8b171ad-d98b-49d5-bbe6-f86bd94206fe" providerId="ADAL" clId="{392F5DA0-1D08-4B49-B930-28284E7AED2B}" dt="2021-06-09T01:41:43.371" v="45"/>
        <pc:sldMkLst>
          <pc:docMk/>
          <pc:sldMk cId="2404404053" sldId="271"/>
        </pc:sldMkLst>
      </pc:sldChg>
      <pc:sldChg chg="add">
        <pc:chgData name="Nguyen Bui Trong Tin" userId="e8b171ad-d98b-49d5-bbe6-f86bd94206fe" providerId="ADAL" clId="{392F5DA0-1D08-4B49-B930-28284E7AED2B}" dt="2021-06-09T01:41:43.549" v="46"/>
        <pc:sldMkLst>
          <pc:docMk/>
          <pc:sldMk cId="2588188774" sldId="272"/>
        </pc:sldMkLst>
      </pc:sldChg>
      <pc:sldChg chg="add">
        <pc:chgData name="Nguyen Bui Trong Tin" userId="e8b171ad-d98b-49d5-bbe6-f86bd94206fe" providerId="ADAL" clId="{392F5DA0-1D08-4B49-B930-28284E7AED2B}" dt="2021-06-09T01:41:43.731" v="47"/>
        <pc:sldMkLst>
          <pc:docMk/>
          <pc:sldMk cId="3096967264" sldId="273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696446060" sldId="274"/>
        </pc:sldMkLst>
      </pc:sldChg>
      <pc:sldChg chg="add">
        <pc:chgData name="Nguyen Bui Trong Tin" userId="e8b171ad-d98b-49d5-bbe6-f86bd94206fe" providerId="ADAL" clId="{392F5DA0-1D08-4B49-B930-28284E7AED2B}" dt="2021-06-09T01:41:43.900" v="48"/>
        <pc:sldMkLst>
          <pc:docMk/>
          <pc:sldMk cId="2006947952" sldId="274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710873343" sldId="275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96506335" sldId="27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747531659" sldId="277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51430480" sldId="278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9977838" sldId="27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441418876" sldId="28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024082734" sldId="281"/>
        </pc:sldMkLst>
      </pc:sldChg>
    </pc:docChg>
  </pc:docChgLst>
  <pc:docChgLst>
    <pc:chgData name="Nguyen Bui Trong Tin" userId="e8b171ad-d98b-49d5-bbe6-f86bd94206fe" providerId="ADAL" clId="{46563009-33FA-4E8D-9D97-0160C2E2B76C}"/>
    <pc:docChg chg="custSel addSld delSld modSld">
      <pc:chgData name="Nguyen Bui Trong Tin" userId="e8b171ad-d98b-49d5-bbe6-f86bd94206fe" providerId="ADAL" clId="{46563009-33FA-4E8D-9D97-0160C2E2B76C}" dt="2021-05-26T15:07:30.420" v="798" actId="20577"/>
      <pc:docMkLst>
        <pc:docMk/>
      </pc:docMkLst>
      <pc:sldChg chg="addSp modSp mod modNotesTx">
        <pc:chgData name="Nguyen Bui Trong Tin" userId="e8b171ad-d98b-49d5-bbe6-f86bd94206fe" providerId="ADAL" clId="{46563009-33FA-4E8D-9D97-0160C2E2B76C}" dt="2021-05-26T12:51:49.858" v="583" actId="20577"/>
        <pc:sldMkLst>
          <pc:docMk/>
          <pc:sldMk cId="1495374394" sldId="256"/>
        </pc:sldMkLst>
        <pc:spChg chg="mod">
          <ac:chgData name="Nguyen Bui Trong Tin" userId="e8b171ad-d98b-49d5-bbe6-f86bd94206fe" providerId="ADAL" clId="{46563009-33FA-4E8D-9D97-0160C2E2B76C}" dt="2021-05-26T12:02:17.045" v="269" actId="20577"/>
          <ac:spMkLst>
            <pc:docMk/>
            <pc:sldMk cId="1495374394" sldId="25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1:50:58.534" v="13" actId="1076"/>
          <ac:picMkLst>
            <pc:docMk/>
            <pc:sldMk cId="1495374394" sldId="256"/>
            <ac:picMk id="2" creationId="{366C30ED-5F70-4BA4-8AA4-BC859B7575B9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2:51:53.427" v="584" actId="20577"/>
        <pc:sldMkLst>
          <pc:docMk/>
          <pc:sldMk cId="2876239378" sldId="257"/>
        </pc:sldMkLst>
        <pc:spChg chg="mod">
          <ac:chgData name="Nguyen Bui Trong Tin" userId="e8b171ad-d98b-49d5-bbe6-f86bd94206fe" providerId="ADAL" clId="{46563009-33FA-4E8D-9D97-0160C2E2B76C}" dt="2021-05-26T12:05:19.670" v="485" actId="20577"/>
          <ac:spMkLst>
            <pc:docMk/>
            <pc:sldMk cId="2876239378" sldId="25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2:00:00.172" v="260" actId="14100"/>
          <ac:picMkLst>
            <pc:docMk/>
            <pc:sldMk cId="2876239378" sldId="257"/>
            <ac:picMk id="2" creationId="{2356675F-63C4-464F-B9EE-0C442F779A7F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2:51:55.427" v="585" actId="20577"/>
        <pc:sldMkLst>
          <pc:docMk/>
          <pc:sldMk cId="1385030760" sldId="258"/>
        </pc:sldMkLst>
        <pc:spChg chg="mod">
          <ac:chgData name="Nguyen Bui Trong Tin" userId="e8b171ad-d98b-49d5-bbe6-f86bd94206fe" providerId="ADAL" clId="{46563009-33FA-4E8D-9D97-0160C2E2B76C}" dt="2021-05-26T12:17:21.228" v="574" actId="20577"/>
          <ac:spMkLst>
            <pc:docMk/>
            <pc:sldMk cId="1385030760" sldId="25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2:12:57.407" v="488" actId="14100"/>
          <ac:picMkLst>
            <pc:docMk/>
            <pc:sldMk cId="1385030760" sldId="258"/>
            <ac:picMk id="2" creationId="{BB1FB63D-C05A-416C-85C5-DD5F99B3EB36}"/>
          </ac:picMkLst>
        </pc:picChg>
        <pc:picChg chg="add mod">
          <ac:chgData name="Nguyen Bui Trong Tin" userId="e8b171ad-d98b-49d5-bbe6-f86bd94206fe" providerId="ADAL" clId="{46563009-33FA-4E8D-9D97-0160C2E2B76C}" dt="2021-05-26T12:17:23.560" v="575" actId="1076"/>
          <ac:picMkLst>
            <pc:docMk/>
            <pc:sldMk cId="1385030760" sldId="258"/>
            <ac:picMk id="4" creationId="{59CA8DFD-46AF-4A38-A2D1-95153D83E662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7:30.420" v="798" actId="20577"/>
        <pc:sldMkLst>
          <pc:docMk/>
          <pc:sldMk cId="1502579555" sldId="259"/>
        </pc:sldMkLst>
        <pc:spChg chg="mod">
          <ac:chgData name="Nguyen Bui Trong Tin" userId="e8b171ad-d98b-49d5-bbe6-f86bd94206fe" providerId="ADAL" clId="{46563009-33FA-4E8D-9D97-0160C2E2B76C}" dt="2021-05-26T14:03:33.253" v="604" actId="20577"/>
          <ac:spMkLst>
            <pc:docMk/>
            <pc:sldMk cId="1502579555" sldId="259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46563009-33FA-4E8D-9D97-0160C2E2B76C}" dt="2021-05-26T15:07:30.420" v="798" actId="20577"/>
          <ac:spMkLst>
            <pc:docMk/>
            <pc:sldMk cId="1502579555" sldId="259"/>
            <ac:spMk id="5" creationId="{963A54CD-B069-4850-9549-00A65A51E2FC}"/>
          </ac:spMkLst>
        </pc:spChg>
        <pc:picChg chg="add mod">
          <ac:chgData name="Nguyen Bui Trong Tin" userId="e8b171ad-d98b-49d5-bbe6-f86bd94206fe" providerId="ADAL" clId="{46563009-33FA-4E8D-9D97-0160C2E2B76C}" dt="2021-05-26T14:02:57.215" v="587" actId="1076"/>
          <ac:picMkLst>
            <pc:docMk/>
            <pc:sldMk cId="1502579555" sldId="259"/>
            <ac:picMk id="2" creationId="{E5808CEE-88D6-4DFE-9405-842C556A2D51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5:47.870" v="691" actId="20577"/>
        <pc:sldMkLst>
          <pc:docMk/>
          <pc:sldMk cId="4237374391" sldId="260"/>
        </pc:sldMkLst>
        <pc:spChg chg="mod">
          <ac:chgData name="Nguyen Bui Trong Tin" userId="e8b171ad-d98b-49d5-bbe6-f86bd94206fe" providerId="ADAL" clId="{46563009-33FA-4E8D-9D97-0160C2E2B76C}" dt="2021-05-26T14:37:22.756" v="609" actId="20577"/>
          <ac:spMkLst>
            <pc:docMk/>
            <pc:sldMk cId="4237374391" sldId="26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4:37:21.059" v="608" actId="1076"/>
          <ac:picMkLst>
            <pc:docMk/>
            <pc:sldMk cId="4237374391" sldId="260"/>
            <ac:picMk id="2" creationId="{806C16C8-C5A5-4ABA-AD67-CB1C94FB610E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6:04.031" v="702" actId="20577"/>
        <pc:sldMkLst>
          <pc:docMk/>
          <pc:sldMk cId="2542749168" sldId="261"/>
        </pc:sldMkLst>
        <pc:spChg chg="mod">
          <ac:chgData name="Nguyen Bui Trong Tin" userId="e8b171ad-d98b-49d5-bbe6-f86bd94206fe" providerId="ADAL" clId="{46563009-33FA-4E8D-9D97-0160C2E2B76C}" dt="2021-05-26T14:38:36.727" v="615" actId="113"/>
          <ac:spMkLst>
            <pc:docMk/>
            <pc:sldMk cId="2542749168" sldId="26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4:38:27.199" v="611" actId="1076"/>
          <ac:picMkLst>
            <pc:docMk/>
            <pc:sldMk cId="2542749168" sldId="261"/>
            <ac:picMk id="2" creationId="{5B8E1ABF-6CC0-478F-96D0-03A6E30C4228}"/>
          </ac:picMkLst>
        </pc:picChg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1836860421" sldId="262"/>
        </pc:sldMkLst>
      </pc:sldChg>
      <pc:sldChg chg="addSp delSp modSp add mod modNotesTx">
        <pc:chgData name="Nguyen Bui Trong Tin" userId="e8b171ad-d98b-49d5-bbe6-f86bd94206fe" providerId="ADAL" clId="{46563009-33FA-4E8D-9D97-0160C2E2B76C}" dt="2021-05-26T15:06:14.307" v="721" actId="20577"/>
        <pc:sldMkLst>
          <pc:docMk/>
          <pc:sldMk cId="2693561707" sldId="262"/>
        </pc:sldMkLst>
        <pc:spChg chg="mod">
          <ac:chgData name="Nguyen Bui Trong Tin" userId="e8b171ad-d98b-49d5-bbe6-f86bd94206fe" providerId="ADAL" clId="{46563009-33FA-4E8D-9D97-0160C2E2B76C}" dt="2021-05-26T15:05:25.541" v="674" actId="20577"/>
          <ac:spMkLst>
            <pc:docMk/>
            <pc:sldMk cId="2693561707" sldId="262"/>
            <ac:spMk id="3" creationId="{139D5992-74CA-4E5E-831D-1F8F99FB57FF}"/>
          </ac:spMkLst>
        </pc:spChg>
        <pc:picChg chg="del">
          <ac:chgData name="Nguyen Bui Trong Tin" userId="e8b171ad-d98b-49d5-bbe6-f86bd94206fe" providerId="ADAL" clId="{46563009-33FA-4E8D-9D97-0160C2E2B76C}" dt="2021-05-26T14:38:49.526" v="618" actId="478"/>
          <ac:picMkLst>
            <pc:docMk/>
            <pc:sldMk cId="2693561707" sldId="262"/>
            <ac:picMk id="2" creationId="{5B8E1ABF-6CC0-478F-96D0-03A6E30C4228}"/>
          </ac:picMkLst>
        </pc:picChg>
        <pc:picChg chg="add mod">
          <ac:chgData name="Nguyen Bui Trong Tin" userId="e8b171ad-d98b-49d5-bbe6-f86bd94206fe" providerId="ADAL" clId="{46563009-33FA-4E8D-9D97-0160C2E2B76C}" dt="2021-05-26T15:04:57.833" v="666" actId="14100"/>
          <ac:picMkLst>
            <pc:docMk/>
            <pc:sldMk cId="2693561707" sldId="262"/>
            <ac:picMk id="4" creationId="{AB70765E-54DC-4429-A14E-9B68DBB196ED}"/>
          </ac:picMkLst>
        </pc:picChg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481284966" sldId="263"/>
        </pc:sldMkLst>
      </pc:sldChg>
      <pc:sldChg chg="addSp delSp modSp add mod modNotesTx">
        <pc:chgData name="Nguyen Bui Trong Tin" userId="e8b171ad-d98b-49d5-bbe6-f86bd94206fe" providerId="ADAL" clId="{46563009-33FA-4E8D-9D97-0160C2E2B76C}" dt="2021-05-26T15:06:33.779" v="770" actId="20577"/>
        <pc:sldMkLst>
          <pc:docMk/>
          <pc:sldMk cId="919847834" sldId="263"/>
        </pc:sldMkLst>
        <pc:spChg chg="mod">
          <ac:chgData name="Nguyen Bui Trong Tin" userId="e8b171ad-d98b-49d5-bbe6-f86bd94206fe" providerId="ADAL" clId="{46563009-33FA-4E8D-9D97-0160C2E2B76C}" dt="2021-05-26T15:02:37.364" v="665" actId="113"/>
          <ac:spMkLst>
            <pc:docMk/>
            <pc:sldMk cId="919847834" sldId="26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5:00:40.188" v="639" actId="1076"/>
          <ac:picMkLst>
            <pc:docMk/>
            <pc:sldMk cId="919847834" sldId="263"/>
            <ac:picMk id="2" creationId="{074CE3D3-01C6-4026-98BB-853D79F53C7A}"/>
          </ac:picMkLst>
        </pc:picChg>
        <pc:picChg chg="del mod">
          <ac:chgData name="Nguyen Bui Trong Tin" userId="e8b171ad-d98b-49d5-bbe6-f86bd94206fe" providerId="ADAL" clId="{46563009-33FA-4E8D-9D97-0160C2E2B76C}" dt="2021-05-26T14:57:31.653" v="626" actId="478"/>
          <ac:picMkLst>
            <pc:docMk/>
            <pc:sldMk cId="919847834" sldId="263"/>
            <ac:picMk id="4" creationId="{AB70765E-54DC-4429-A14E-9B68DBB196ED}"/>
          </ac:picMkLst>
        </pc:picChg>
      </pc:sldChg>
      <pc:sldChg chg="add">
        <pc:chgData name="Nguyen Bui Trong Tin" userId="e8b171ad-d98b-49d5-bbe6-f86bd94206fe" providerId="ADAL" clId="{46563009-33FA-4E8D-9D97-0160C2E2B76C}" dt="2021-05-26T14:57:38.087" v="633" actId="20577"/>
        <pc:sldMkLst>
          <pc:docMk/>
          <pc:sldMk cId="416175474" sldId="264"/>
        </pc:sldMkLst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438118758" sldId="264"/>
        </pc:sldMkLst>
      </pc:sldChg>
      <pc:sldChg chg="add del">
        <pc:chgData name="Nguyen Bui Trong Tin" userId="e8b171ad-d98b-49d5-bbe6-f86bd94206fe" providerId="ADAL" clId="{46563009-33FA-4E8D-9D97-0160C2E2B76C}" dt="2021-05-26T14:57:35.239" v="632" actId="20577"/>
        <pc:sldMkLst>
          <pc:docMk/>
          <pc:sldMk cId="3303518375" sldId="264"/>
        </pc:sldMkLst>
      </pc:sldChg>
      <pc:sldChg chg="add">
        <pc:chgData name="Nguyen Bui Trong Tin" userId="e8b171ad-d98b-49d5-bbe6-f86bd94206fe" providerId="ADAL" clId="{46563009-33FA-4E8D-9D97-0160C2E2B76C}" dt="2021-05-26T14:57:38.290" v="634" actId="20577"/>
        <pc:sldMkLst>
          <pc:docMk/>
          <pc:sldMk cId="349773366" sldId="265"/>
        </pc:sldMkLst>
      </pc:sldChg>
      <pc:sldChg chg="add del">
        <pc:chgData name="Nguyen Bui Trong Tin" userId="e8b171ad-d98b-49d5-bbe6-f86bd94206fe" providerId="ADAL" clId="{46563009-33FA-4E8D-9D97-0160C2E2B76C}" dt="2021-05-26T14:57:35.059" v="631" actId="20577"/>
        <pc:sldMkLst>
          <pc:docMk/>
          <pc:sldMk cId="397698228" sldId="265"/>
        </pc:sldMkLst>
      </pc:sldChg>
      <pc:sldChg chg="add del">
        <pc:chgData name="Nguyen Bui Trong Tin" userId="e8b171ad-d98b-49d5-bbe6-f86bd94206fe" providerId="ADAL" clId="{46563009-33FA-4E8D-9D97-0160C2E2B76C}" dt="2021-05-26T14:57:34.841" v="630" actId="20577"/>
        <pc:sldMkLst>
          <pc:docMk/>
          <pc:sldMk cId="1177706030" sldId="266"/>
        </pc:sldMkLst>
      </pc:sldChg>
      <pc:sldChg chg="add">
        <pc:chgData name="Nguyen Bui Trong Tin" userId="e8b171ad-d98b-49d5-bbe6-f86bd94206fe" providerId="ADAL" clId="{46563009-33FA-4E8D-9D97-0160C2E2B76C}" dt="2021-05-26T14:57:38.470" v="635" actId="20577"/>
        <pc:sldMkLst>
          <pc:docMk/>
          <pc:sldMk cId="3186130772" sldId="266"/>
        </pc:sldMkLst>
      </pc:sldChg>
      <pc:sldChg chg="add">
        <pc:chgData name="Nguyen Bui Trong Tin" userId="e8b171ad-d98b-49d5-bbe6-f86bd94206fe" providerId="ADAL" clId="{46563009-33FA-4E8D-9D97-0160C2E2B76C}" dt="2021-05-26T14:57:38.646" v="636" actId="20577"/>
        <pc:sldMkLst>
          <pc:docMk/>
          <pc:sldMk cId="1726459742" sldId="267"/>
        </pc:sldMkLst>
      </pc:sldChg>
      <pc:sldChg chg="add">
        <pc:chgData name="Nguyen Bui Trong Tin" userId="e8b171ad-d98b-49d5-bbe6-f86bd94206fe" providerId="ADAL" clId="{46563009-33FA-4E8D-9D97-0160C2E2B76C}" dt="2021-05-26T14:57:38.810" v="637" actId="20577"/>
        <pc:sldMkLst>
          <pc:docMk/>
          <pc:sldMk cId="1653101604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F1D21-A1A9-4493-89A7-426F69052276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7DE6-D4A3-4D6E-855B-F636D8167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3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70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BA(</a:t>
            </a:r>
            <a:r>
              <a:rPr lang="en-US" dirty="0" err="1"/>
              <a:t>cả</a:t>
            </a:r>
            <a:r>
              <a:rPr lang="en-US" dirty="0"/>
              <a:t> a </a:t>
            </a:r>
            <a:r>
              <a:rPr lang="en-US" dirty="0" err="1"/>
              <a:t>và</a:t>
            </a:r>
            <a:r>
              <a:rPr lang="en-US" dirty="0"/>
              <a:t> b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)B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Mỗi ngày tăng 20-30g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bbc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DAC  (Bactrim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trimethoprim- sulfa… = </a:t>
            </a:r>
            <a:r>
              <a:rPr lang="en-US" dirty="0" err="1"/>
              <a:t>sulfamid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7162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56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89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6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</a:t>
            </a:r>
            <a:r>
              <a:rPr lang="en-US" dirty="0" err="1"/>
              <a:t>và</a:t>
            </a:r>
            <a:r>
              <a:rPr lang="en-US" dirty="0"/>
              <a:t> d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</a:t>
            </a:r>
          </a:p>
          <a:p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D (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88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707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COCs: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sữa</a:t>
            </a:r>
            <a:r>
              <a:rPr lang="en-US" dirty="0"/>
              <a:t> </a:t>
            </a:r>
            <a:r>
              <a:rPr lang="en-US" dirty="0" err="1"/>
              <a:t>mẹ</a:t>
            </a:r>
            <a:r>
              <a:rPr lang="en-US" dirty="0"/>
              <a:t> &gt; 6w (</a:t>
            </a:r>
            <a:r>
              <a:rPr lang="en-US" dirty="0" err="1"/>
              <a:t>loại</a:t>
            </a:r>
            <a:r>
              <a:rPr lang="en-US" dirty="0"/>
              <a:t> 1),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sữa</a:t>
            </a:r>
            <a:r>
              <a:rPr lang="en-US" dirty="0"/>
              <a:t> </a:t>
            </a:r>
            <a:r>
              <a:rPr lang="en-US" dirty="0" err="1"/>
              <a:t>mẹ</a:t>
            </a:r>
            <a:r>
              <a:rPr lang="en-US" dirty="0"/>
              <a:t> &gt; 6m (II)</a:t>
            </a:r>
          </a:p>
          <a:p>
            <a:r>
              <a:rPr lang="en-US" dirty="0"/>
              <a:t>POPs: &lt; 6w </a:t>
            </a:r>
            <a:r>
              <a:rPr lang="en-US" dirty="0" err="1"/>
              <a:t>là</a:t>
            </a:r>
            <a:r>
              <a:rPr lang="en-US" dirty="0"/>
              <a:t> II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POPs </a:t>
            </a:r>
            <a:r>
              <a:rPr lang="en-US" dirty="0" err="1"/>
              <a:t>và</a:t>
            </a:r>
            <a:r>
              <a:rPr lang="en-US" dirty="0"/>
              <a:t> LNG/ETG; </a:t>
            </a:r>
            <a:r>
              <a:rPr lang="en-US" dirty="0" err="1"/>
              <a:t>loại</a:t>
            </a:r>
            <a:r>
              <a:rPr lang="en-US" dirty="0"/>
              <a:t> III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NET, &gt;= 6w </a:t>
            </a:r>
            <a:r>
              <a:rPr lang="en-US" dirty="0" err="1"/>
              <a:t>loại</a:t>
            </a:r>
            <a:r>
              <a:rPr lang="en-US" dirty="0"/>
              <a:t> I </a:t>
            </a:r>
            <a:r>
              <a:rPr lang="en-US" dirty="0" err="1"/>
              <a:t>hết</a:t>
            </a:r>
            <a:r>
              <a:rPr lang="en-US" dirty="0"/>
              <a:t> </a:t>
            </a:r>
          </a:p>
          <a:p>
            <a:r>
              <a:rPr lang="en-US" dirty="0"/>
              <a:t>IUD: &lt;48h </a:t>
            </a:r>
            <a:r>
              <a:rPr lang="en-US" dirty="0" err="1"/>
              <a:t>thì</a:t>
            </a:r>
            <a:r>
              <a:rPr lang="en-US" dirty="0"/>
              <a:t> Cu </a:t>
            </a:r>
            <a:r>
              <a:rPr lang="en-US" dirty="0" err="1"/>
              <a:t>là</a:t>
            </a:r>
            <a:r>
              <a:rPr lang="en-US" dirty="0"/>
              <a:t> I, LNG-IUD </a:t>
            </a:r>
            <a:r>
              <a:rPr lang="en-US" dirty="0" err="1"/>
              <a:t>là</a:t>
            </a:r>
            <a:r>
              <a:rPr lang="en-US" dirty="0"/>
              <a:t> II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Cồn</a:t>
            </a:r>
            <a:r>
              <a:rPr lang="en-US" dirty="0"/>
              <a:t> </a:t>
            </a:r>
            <a:r>
              <a:rPr lang="en-US" dirty="0" err="1"/>
              <a:t>iod</a:t>
            </a:r>
            <a:r>
              <a:rPr lang="en-US" dirty="0"/>
              <a:t> (</a:t>
            </a:r>
            <a:r>
              <a:rPr lang="en-US" dirty="0" err="1"/>
              <a:t>iod</a:t>
            </a:r>
            <a:r>
              <a:rPr lang="en-US" dirty="0"/>
              <a:t>, kali </a:t>
            </a:r>
            <a:r>
              <a:rPr lang="en-US" dirty="0" err="1"/>
              <a:t>iod</a:t>
            </a:r>
            <a:r>
              <a:rPr lang="en-US" dirty="0"/>
              <a:t>, </a:t>
            </a:r>
            <a:r>
              <a:rPr lang="en-US" dirty="0" err="1"/>
              <a:t>cồn</a:t>
            </a:r>
            <a:r>
              <a:rPr lang="en-US" dirty="0"/>
              <a:t>)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povidin</a:t>
            </a:r>
            <a:r>
              <a:rPr lang="en-US" dirty="0"/>
              <a:t> (</a:t>
            </a:r>
            <a:r>
              <a:rPr lang="en-US" dirty="0" err="1"/>
              <a:t>iod</a:t>
            </a:r>
            <a:r>
              <a:rPr lang="en-US" dirty="0"/>
              <a:t> </a:t>
            </a:r>
            <a:r>
              <a:rPr lang="en-US" dirty="0" err="1"/>
              <a:t>hữu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79a</a:t>
            </a:r>
          </a:p>
          <a:p>
            <a:r>
              <a:rPr lang="en-US" dirty="0"/>
              <a:t>80</a:t>
            </a:r>
            <a:r>
              <a:rPr lang="en-US" baseline="0" dirty="0"/>
              <a:t>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18d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925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abdaa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115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595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227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 LS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, </a:t>
            </a:r>
            <a:r>
              <a:rPr lang="en-US" dirty="0" err="1"/>
              <a:t>bil</a:t>
            </a:r>
            <a:r>
              <a:rPr lang="en-US" dirty="0"/>
              <a:t> 12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vàng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15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,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nuôi</a:t>
            </a:r>
            <a:r>
              <a:rPr lang="en-US" dirty="0"/>
              <a:t> con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tang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ngủ</a:t>
            </a:r>
            <a:r>
              <a:rPr lang="en-US" dirty="0"/>
              <a:t>, 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bé</a:t>
            </a:r>
            <a:r>
              <a:rPr lang="en-US" dirty="0"/>
              <a:t> </a:t>
            </a:r>
            <a:r>
              <a:rPr lang="en-US" dirty="0" err="1"/>
              <a:t>tốt</a:t>
            </a:r>
            <a:endParaRPr lang="en-US" dirty="0"/>
          </a:p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(</a:t>
            </a:r>
            <a:r>
              <a:rPr lang="en-US" dirty="0" err="1"/>
              <a:t>thạnh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C </a:t>
            </a:r>
            <a:r>
              <a:rPr lang="en-US" dirty="0">
                <a:sym typeface="Wingdings" panose="05000000000000000000" pitchFamily="2" charset="2"/>
              </a:rPr>
              <a:t>????) </a:t>
            </a:r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Mẹ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tỉnh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TSG </a:t>
            </a:r>
            <a:r>
              <a:rPr lang="en-US" dirty="0" err="1"/>
              <a:t>không</a:t>
            </a:r>
            <a:r>
              <a:rPr lang="en-US" dirty="0"/>
              <a:t> kangaroo. </a:t>
            </a:r>
            <a:r>
              <a:rPr lang="en-US" dirty="0" err="1"/>
              <a:t>ccd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150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1210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7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6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8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7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5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7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72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1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5686E-8FC3-43DB-B026-B7A3B2D20F88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3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s.uk/conditions/baby/caring-for-a-newborn/washing-and-bathing-your-baby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hyperlink" Target="https://benhviennhitrunguong.org.vn/huong-dan-tam-be-tai-nha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TN Y15 L1 </a:t>
            </a:r>
          </a:p>
        </p:txBody>
      </p:sp>
    </p:spTree>
    <p:extLst>
      <p:ext uri="{BB962C8B-B14F-4D97-AF65-F5344CB8AC3E}">
        <p14:creationId xmlns:p14="http://schemas.microsoft.com/office/powerpoint/2010/main" val="4281999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TN YLT13 L1 </a:t>
            </a:r>
          </a:p>
        </p:txBody>
      </p:sp>
    </p:spTree>
    <p:extLst>
      <p:ext uri="{BB962C8B-B14F-4D97-AF65-F5344CB8AC3E}">
        <p14:creationId xmlns:p14="http://schemas.microsoft.com/office/powerpoint/2010/main" val="35828148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01"/>
            <a:ext cx="7716837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35350"/>
            <a:ext cx="7840663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92858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AC83B-750A-4F3C-B299-13FD00EA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9EA96-EEFC-4D83-94FD-0051015E5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E1313-E650-491D-B59F-FC3D5A3C6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3729"/>
            <a:ext cx="9144000" cy="409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936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0" y="0"/>
            <a:ext cx="7964487" cy="669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66800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LT Y15 HK2  </a:t>
            </a:r>
          </a:p>
        </p:txBody>
      </p:sp>
    </p:spTree>
    <p:extLst>
      <p:ext uri="{BB962C8B-B14F-4D97-AF65-F5344CB8AC3E}">
        <p14:creationId xmlns:p14="http://schemas.microsoft.com/office/powerpoint/2010/main" val="19837488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37"/>
          <a:stretch/>
        </p:blipFill>
        <p:spPr bwMode="auto">
          <a:xfrm>
            <a:off x="0" y="0"/>
            <a:ext cx="9315319" cy="706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22"/>
          <a:stretch/>
        </p:blipFill>
        <p:spPr bwMode="auto">
          <a:xfrm>
            <a:off x="0" y="706582"/>
            <a:ext cx="9347036" cy="2923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84000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0887" cy="3699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45120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56265" cy="4599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2246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70563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LT Y15 HK1 ôn giữa kì </a:t>
            </a:r>
          </a:p>
        </p:txBody>
      </p:sp>
    </p:spTree>
    <p:extLst>
      <p:ext uri="{BB962C8B-B14F-4D97-AF65-F5344CB8AC3E}">
        <p14:creationId xmlns:p14="http://schemas.microsoft.com/office/powerpoint/2010/main" val="7883008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48263" cy="4184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3578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3666" cy="6608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0495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236510" cy="1807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0653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LT Y15 HK1 29/12/18  </a:t>
            </a:r>
          </a:p>
        </p:txBody>
      </p:sp>
    </p:spTree>
    <p:extLst>
      <p:ext uri="{BB962C8B-B14F-4D97-AF65-F5344CB8AC3E}">
        <p14:creationId xmlns:p14="http://schemas.microsoft.com/office/powerpoint/2010/main" val="14379394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036561" cy="1911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87235"/>
            <a:ext cx="9558737" cy="2521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086021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6977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0915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9824" cy="5001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25788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44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05423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0" y="3613666"/>
            <a:ext cx="3384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Note: LT Y15 giữa HK2 lần 1+2</a:t>
            </a:r>
          </a:p>
        </p:txBody>
      </p:sp>
      <p:sp>
        <p:nvSpPr>
          <p:cNvPr id="5" name="Rectangle 4"/>
          <p:cNvSpPr/>
          <p:nvPr/>
        </p:nvSpPr>
        <p:spPr>
          <a:xfrm>
            <a:off x="221673" y="207818"/>
            <a:ext cx="8174182" cy="3214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5882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69337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36266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35987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" y="3933825"/>
            <a:ext cx="8193087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45402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764587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6" y="4343400"/>
            <a:ext cx="8431213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29961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LT Y15 HK2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600" y="249382"/>
            <a:ext cx="7966364" cy="2798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851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TN YLT13 L2 không có HS</a:t>
            </a:r>
          </a:p>
        </p:txBody>
      </p:sp>
    </p:spTree>
    <p:extLst>
      <p:ext uri="{BB962C8B-B14F-4D97-AF65-F5344CB8AC3E}">
        <p14:creationId xmlns:p14="http://schemas.microsoft.com/office/powerpoint/2010/main" val="80425674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788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07487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2166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59837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61313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755063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67544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LT YHCT15 HK1</a:t>
            </a:r>
          </a:p>
        </p:txBody>
      </p:sp>
      <p:sp>
        <p:nvSpPr>
          <p:cNvPr id="2" name="Rectangle 1"/>
          <p:cNvSpPr/>
          <p:nvPr/>
        </p:nvSpPr>
        <p:spPr>
          <a:xfrm>
            <a:off x="983673" y="983673"/>
            <a:ext cx="6511636" cy="2008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060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0315" cy="4350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95442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5686" cy="3685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10418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RAT APP Y14 + đề thi</a:t>
            </a:r>
          </a:p>
        </p:txBody>
      </p:sp>
      <p:sp>
        <p:nvSpPr>
          <p:cNvPr id="2" name="Rectangle 1"/>
          <p:cNvSpPr/>
          <p:nvPr/>
        </p:nvSpPr>
        <p:spPr>
          <a:xfrm>
            <a:off x="775855" y="166255"/>
            <a:ext cx="7952509" cy="2770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4444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85221" cy="623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40666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11913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4175"/>
            <a:ext cx="6630987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65420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64609" cy="5177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1540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TN Y12 L1 </a:t>
            </a:r>
          </a:p>
        </p:txBody>
      </p:sp>
    </p:spTree>
    <p:extLst>
      <p:ext uri="{BB962C8B-B14F-4D97-AF65-F5344CB8AC3E}">
        <p14:creationId xmlns:p14="http://schemas.microsoft.com/office/powerpoint/2010/main" val="606356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21713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72410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88387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61611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31237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66818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LT Y13 HK2 17/06/17   </a:t>
            </a:r>
          </a:p>
        </p:txBody>
      </p:sp>
    </p:spTree>
    <p:extLst>
      <p:ext uri="{BB962C8B-B14F-4D97-AF65-F5344CB8AC3E}">
        <p14:creationId xmlns:p14="http://schemas.microsoft.com/office/powerpoint/2010/main" val="23252674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21763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6211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2754"/>
            <a:ext cx="8897937" cy="567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77000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LT Y13 HK1 ôn giữa kì</a:t>
            </a:r>
          </a:p>
        </p:txBody>
      </p:sp>
    </p:spTree>
    <p:extLst>
      <p:ext uri="{BB962C8B-B14F-4D97-AF65-F5344CB8AC3E}">
        <p14:creationId xmlns:p14="http://schemas.microsoft.com/office/powerpoint/2010/main" val="257290606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4434" cy="4255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78FE08-2B5D-425B-B47E-100007677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606" y="3521597"/>
            <a:ext cx="3749580" cy="3336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3D32C-4085-4E0F-8964-F7B97AF02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27" y="4539424"/>
            <a:ext cx="4888713" cy="168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523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34"/>
          <a:stretch/>
        </p:blipFill>
        <p:spPr bwMode="auto">
          <a:xfrm>
            <a:off x="0" y="-1"/>
            <a:ext cx="9318249" cy="2060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9673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A6E57-5C2C-44F2-81A4-883A59CB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143"/>
            <a:ext cx="9144000" cy="148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26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783984" cy="2798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936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LT Y13 HK1 24-12-16  </a:t>
            </a:r>
          </a:p>
        </p:txBody>
      </p:sp>
    </p:spTree>
    <p:extLst>
      <p:ext uri="{BB962C8B-B14F-4D97-AF65-F5344CB8AC3E}">
        <p14:creationId xmlns:p14="http://schemas.microsoft.com/office/powerpoint/2010/main" val="396074915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59863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295050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0"/>
            <a:ext cx="9193213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C38DB02-D8C3-41F5-A6A6-D568D4004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44" y="3865944"/>
            <a:ext cx="5683092" cy="2984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23516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78938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2609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82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408934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LT Y12 HK2 18/6/16   </a:t>
            </a:r>
          </a:p>
        </p:txBody>
      </p:sp>
    </p:spTree>
    <p:extLst>
      <p:ext uri="{BB962C8B-B14F-4D97-AF65-F5344CB8AC3E}">
        <p14:creationId xmlns:p14="http://schemas.microsoft.com/office/powerpoint/2010/main" val="222583389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429"/>
            <a:ext cx="9142696" cy="3690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AB5804-AF82-47DB-8B94-A50283D2C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5829"/>
            <a:ext cx="3255128" cy="22454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CBE0B7-45EA-4B6F-BC31-29FD267A2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385" y="3895897"/>
            <a:ext cx="6542338" cy="285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863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26988"/>
            <a:ext cx="7621587" cy="680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65806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LT Y12 HK1 16/1/16</a:t>
            </a:r>
          </a:p>
        </p:txBody>
      </p:sp>
    </p:spTree>
    <p:extLst>
      <p:ext uri="{BB962C8B-B14F-4D97-AF65-F5344CB8AC3E}">
        <p14:creationId xmlns:p14="http://schemas.microsoft.com/office/powerpoint/2010/main" val="1454536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3413" cy="4364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7531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637"/>
            <a:ext cx="9067989" cy="225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06" y="2073849"/>
            <a:ext cx="4521391" cy="40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631B66-7F17-4C7C-9570-0673E6628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5644"/>
            <a:ext cx="5176030" cy="1200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69A683-54D2-412F-8C52-54BECC9AD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0369" y="3389095"/>
            <a:ext cx="5843631" cy="34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2715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Y11 HK1</a:t>
            </a:r>
          </a:p>
        </p:txBody>
      </p:sp>
      <p:sp>
        <p:nvSpPr>
          <p:cNvPr id="2" name="Rectangle 1"/>
          <p:cNvSpPr/>
          <p:nvPr/>
        </p:nvSpPr>
        <p:spPr>
          <a:xfrm>
            <a:off x="1653436" y="100208"/>
            <a:ext cx="5812076" cy="2968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2957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626"/>
            <a:ext cx="7727711" cy="1854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082" y="1495354"/>
            <a:ext cx="9013371" cy="4187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78949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9788" cy="4336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02625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90817" cy="3588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540659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636"/>
            <a:ext cx="9269828" cy="5922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043994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Y11 HK2</a:t>
            </a:r>
          </a:p>
        </p:txBody>
      </p:sp>
      <p:sp>
        <p:nvSpPr>
          <p:cNvPr id="2" name="Rectangle 1"/>
          <p:cNvSpPr/>
          <p:nvPr/>
        </p:nvSpPr>
        <p:spPr>
          <a:xfrm>
            <a:off x="1653436" y="100208"/>
            <a:ext cx="5812076" cy="2968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55507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286347" cy="4294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47292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79546" cy="5514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87931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02437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52655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50037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924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TN Y12 L2 </a:t>
            </a:r>
          </a:p>
        </p:txBody>
      </p:sp>
    </p:spTree>
    <p:extLst>
      <p:ext uri="{BB962C8B-B14F-4D97-AF65-F5344CB8AC3E}">
        <p14:creationId xmlns:p14="http://schemas.microsoft.com/office/powerpoint/2010/main" val="217531865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88163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3727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LT Y10 HK1</a:t>
            </a:r>
          </a:p>
        </p:txBody>
      </p:sp>
      <p:sp>
        <p:nvSpPr>
          <p:cNvPr id="2" name="Rectangle 1"/>
          <p:cNvSpPr/>
          <p:nvPr/>
        </p:nvSpPr>
        <p:spPr>
          <a:xfrm>
            <a:off x="1653436" y="100208"/>
            <a:ext cx="5812076" cy="2968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79546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11963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25470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522"/>
            <a:ext cx="6878637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8191"/>
            <a:ext cx="6964363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559084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LT Y10 HK2</a:t>
            </a:r>
          </a:p>
        </p:txBody>
      </p:sp>
      <p:sp>
        <p:nvSpPr>
          <p:cNvPr id="2" name="Rectangle 1"/>
          <p:cNvSpPr/>
          <p:nvPr/>
        </p:nvSpPr>
        <p:spPr>
          <a:xfrm>
            <a:off x="1653436" y="100208"/>
            <a:ext cx="5812076" cy="2968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89028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7002463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1276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E 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51462" cy="2147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8604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E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7622" cy="275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4475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TN YLT12 L1</a:t>
            </a:r>
          </a:p>
        </p:txBody>
      </p:sp>
      <p:sp>
        <p:nvSpPr>
          <p:cNvPr id="2" name="Rectangle 1"/>
          <p:cNvSpPr/>
          <p:nvPr/>
        </p:nvSpPr>
        <p:spPr>
          <a:xfrm>
            <a:off x="947860" y="287286"/>
            <a:ext cx="4433455" cy="2078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56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858"/>
            <a:ext cx="9164138" cy="1810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38" y="2054260"/>
            <a:ext cx="7212013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770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141" y="2544493"/>
            <a:ext cx="7886700" cy="4351338"/>
          </a:xfrm>
        </p:spPr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11"/>
            <a:ext cx="8459787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3212"/>
            <a:ext cx="9050337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2253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TN YLT12 L2 </a:t>
            </a:r>
          </a:p>
        </p:txBody>
      </p:sp>
    </p:spTree>
    <p:extLst>
      <p:ext uri="{BB962C8B-B14F-4D97-AF65-F5344CB8AC3E}">
        <p14:creationId xmlns:p14="http://schemas.microsoft.com/office/powerpoint/2010/main" val="3811555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093889" cy="5167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9717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E 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635"/>
            <a:ext cx="9141018" cy="2694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7038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0" y="3950916"/>
            <a:ext cx="1894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Note:   TN Y1 L1</a:t>
            </a:r>
          </a:p>
        </p:txBody>
      </p:sp>
      <p:sp>
        <p:nvSpPr>
          <p:cNvPr id="5" name="Rectangle 4"/>
          <p:cNvSpPr/>
          <p:nvPr/>
        </p:nvSpPr>
        <p:spPr>
          <a:xfrm>
            <a:off x="554182" y="845127"/>
            <a:ext cx="8437418" cy="2770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282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3272" cy="5500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0463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69287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348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TN Y09 L2</a:t>
            </a:r>
          </a:p>
        </p:txBody>
      </p:sp>
      <p:sp>
        <p:nvSpPr>
          <p:cNvPr id="2" name="Rectangle 1"/>
          <p:cNvSpPr/>
          <p:nvPr/>
        </p:nvSpPr>
        <p:spPr>
          <a:xfrm>
            <a:off x="623455" y="193964"/>
            <a:ext cx="8146472" cy="2937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769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3955" cy="437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1439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 txBox="1">
            <a:spLocks/>
          </p:cNvSpPr>
          <p:nvPr/>
        </p:nvSpPr>
        <p:spPr>
          <a:xfrm>
            <a:off x="0" y="3428999"/>
            <a:ext cx="9144000" cy="3234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TN Y05 L1 không có</a:t>
            </a:r>
          </a:p>
        </p:txBody>
      </p:sp>
    </p:spTree>
    <p:extLst>
      <p:ext uri="{BB962C8B-B14F-4D97-AF65-F5344CB8AC3E}">
        <p14:creationId xmlns:p14="http://schemas.microsoft.com/office/powerpoint/2010/main" val="1777617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TN Y14 L1 </a:t>
            </a:r>
          </a:p>
        </p:txBody>
      </p:sp>
    </p:spTree>
    <p:extLst>
      <p:ext uri="{BB962C8B-B14F-4D97-AF65-F5344CB8AC3E}">
        <p14:creationId xmlns:p14="http://schemas.microsoft.com/office/powerpoint/2010/main" val="1653101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Pretest Y17 đợt 1 </a:t>
            </a:r>
          </a:p>
        </p:txBody>
      </p:sp>
    </p:spTree>
    <p:extLst>
      <p:ext uri="{BB962C8B-B14F-4D97-AF65-F5344CB8AC3E}">
        <p14:creationId xmlns:p14="http://schemas.microsoft.com/office/powerpoint/2010/main" val="4135175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87486" cy="3364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0239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55563"/>
            <a:ext cx="9117013" cy="674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1B95A2-E22F-4103-8CD5-4B16AFC41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067" y="514166"/>
            <a:ext cx="3654087" cy="94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56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chymotrypsin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04"/>
            <a:ext cx="9069387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5705C9-1FCE-48BD-825E-C5CD549C2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943" y="3720494"/>
            <a:ext cx="6010667" cy="309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03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92" y="186150"/>
            <a:ext cx="6787422" cy="670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652761-BE7F-41A7-AEFD-BC84BBD39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70" y="4128041"/>
            <a:ext cx="3698754" cy="579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7ED230-60EF-441E-A501-068A8FF60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775" y="919395"/>
            <a:ext cx="3338968" cy="10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91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1243390" cy="3063725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 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65" y="69368"/>
            <a:ext cx="5708173" cy="6374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FF106F-5C9F-4442-B522-FF377595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565" y="4766195"/>
            <a:ext cx="2719435" cy="12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26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412750"/>
            <a:ext cx="5893216" cy="6455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5313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31763"/>
            <a:ext cx="5391150" cy="659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4931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429" y="173816"/>
            <a:ext cx="5381625" cy="602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9813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299"/>
            <a:ext cx="9130546" cy="3683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2138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8" y="0"/>
            <a:ext cx="9130946" cy="324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8B9AA2C-EC19-40BE-A623-6D1677EFF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8" y="3871442"/>
            <a:ext cx="9144000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79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Y17 pretest đợt 2 </a:t>
            </a:r>
          </a:p>
        </p:txBody>
      </p:sp>
    </p:spTree>
    <p:extLst>
      <p:ext uri="{BB962C8B-B14F-4D97-AF65-F5344CB8AC3E}">
        <p14:creationId xmlns:p14="http://schemas.microsoft.com/office/powerpoint/2010/main" val="66260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714500"/>
            <a:ext cx="8640763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3033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31750"/>
            <a:ext cx="5840413" cy="679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9633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36513"/>
            <a:ext cx="5811837" cy="678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3103C9-4B01-43FF-BD1C-BDE70D9C1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974" y="5046278"/>
            <a:ext cx="3000439" cy="132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88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62220"/>
            <a:ext cx="5754687" cy="657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69D899-6F72-4765-8D83-22066060C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308" y="2625740"/>
            <a:ext cx="4235108" cy="1201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F2A2BD-6644-4E83-95A7-2384F4F39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996" y="4864889"/>
            <a:ext cx="4301791" cy="11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8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900113"/>
            <a:ext cx="5707063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5AAAA7-23FF-4D3B-BD76-3887A316A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324" y="-125791"/>
            <a:ext cx="4243010" cy="118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282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33447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1624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50800"/>
            <a:ext cx="5878513" cy="675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57716C-82D3-4009-9726-D5D9C510F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915" y="5395590"/>
            <a:ext cx="3033397" cy="100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60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63" y="88900"/>
            <a:ext cx="5754687" cy="667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41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794" y="4991704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https://www.nhs.uk/conditions/baby/caring-for-a-newborn/washing-and-bathing-your-baby/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https://benhviennhitrunguong.org.vn/huong-dan-tam-be-tai-nha.html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dũ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https://www.youtube.com/watch?v=74fpRHZH2Is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2162175"/>
            <a:ext cx="5792787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7362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TN Y14 L2 không có hậu sản </a:t>
            </a:r>
          </a:p>
        </p:txBody>
      </p:sp>
    </p:spTree>
    <p:extLst>
      <p:ext uri="{BB962C8B-B14F-4D97-AF65-F5344CB8AC3E}">
        <p14:creationId xmlns:p14="http://schemas.microsoft.com/office/powerpoint/2010/main" val="8322714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Y17 pretest đợt 3 </a:t>
            </a:r>
          </a:p>
        </p:txBody>
      </p:sp>
    </p:spTree>
    <p:extLst>
      <p:ext uri="{BB962C8B-B14F-4D97-AF65-F5344CB8AC3E}">
        <p14:creationId xmlns:p14="http://schemas.microsoft.com/office/powerpoint/2010/main" val="738135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1754188"/>
            <a:ext cx="9088437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4540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115888"/>
            <a:ext cx="6021387" cy="664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1412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134938"/>
            <a:ext cx="5726113" cy="660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22067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211138"/>
            <a:ext cx="5735637" cy="645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4084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-107950"/>
            <a:ext cx="5629275" cy="708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1619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39688"/>
            <a:ext cx="5783263" cy="679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2958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38" y="149225"/>
            <a:ext cx="5773737" cy="657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08983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45418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9303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Y17 pretest đợt 4 20/20  </a:t>
            </a:r>
          </a:p>
        </p:txBody>
      </p:sp>
    </p:spTree>
    <p:extLst>
      <p:ext uri="{BB962C8B-B14F-4D97-AF65-F5344CB8AC3E}">
        <p14:creationId xmlns:p14="http://schemas.microsoft.com/office/powerpoint/2010/main" val="134637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TN YLT14 L1</a:t>
            </a:r>
          </a:p>
        </p:txBody>
      </p:sp>
    </p:spTree>
    <p:extLst>
      <p:ext uri="{BB962C8B-B14F-4D97-AF65-F5344CB8AC3E}">
        <p14:creationId xmlns:p14="http://schemas.microsoft.com/office/powerpoint/2010/main" val="2404404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1235075"/>
            <a:ext cx="8974137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6625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58738"/>
            <a:ext cx="5372100" cy="675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FC2F4E-4031-472F-A8B6-415311C7A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248" y="594236"/>
            <a:ext cx="4876800" cy="6085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2C7AD-4FBC-4C11-B5A7-D9DD7AD4F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635" y="1424369"/>
            <a:ext cx="3189480" cy="5417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6EB8E6-35D4-4247-B576-072669601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889" y="3010531"/>
            <a:ext cx="2846799" cy="5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377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-112713"/>
            <a:ext cx="5314950" cy="709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06529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239713"/>
            <a:ext cx="5353050" cy="639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60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1001713"/>
            <a:ext cx="5314950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3890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9" y="201180"/>
            <a:ext cx="5004882" cy="6656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44489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9" y="56805"/>
            <a:ext cx="5184630" cy="6801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234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473075"/>
            <a:ext cx="5429250" cy="592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5981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 txBox="1">
            <a:spLocks/>
          </p:cNvSpPr>
          <p:nvPr/>
        </p:nvSpPr>
        <p:spPr>
          <a:xfrm>
            <a:off x="0" y="3428999"/>
            <a:ext cx="9144000" cy="3234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Y17 đợt 4  (THI HK??)</a:t>
            </a:r>
          </a:p>
        </p:txBody>
      </p:sp>
      <p:sp>
        <p:nvSpPr>
          <p:cNvPr id="5" name="Rectangle 4"/>
          <p:cNvSpPr/>
          <p:nvPr/>
        </p:nvSpPr>
        <p:spPr>
          <a:xfrm>
            <a:off x="568036" y="637309"/>
            <a:ext cx="7592291" cy="229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8838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863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5305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160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0FCBD5-6B90-4D78-952D-5C4957A18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939" y="2100230"/>
            <a:ext cx="5467024" cy="44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887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56" cy="57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72717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21737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23089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69363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26131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 txBox="1">
            <a:spLocks/>
          </p:cNvSpPr>
          <p:nvPr/>
        </p:nvSpPr>
        <p:spPr>
          <a:xfrm>
            <a:off x="0" y="3428999"/>
            <a:ext cx="9144000" cy="3234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Pretest Y17 đợt 5</a:t>
            </a:r>
          </a:p>
        </p:txBody>
      </p:sp>
      <p:sp>
        <p:nvSpPr>
          <p:cNvPr id="5" name="Rectangle 4"/>
          <p:cNvSpPr/>
          <p:nvPr/>
        </p:nvSpPr>
        <p:spPr>
          <a:xfrm>
            <a:off x="775855" y="858982"/>
            <a:ext cx="7869381" cy="223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9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5488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33082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957455" cy="6805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18353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25143" cy="3629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8922327" cy="340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81918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62109" cy="6759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25295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40537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22058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92913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231544"/>
            <a:ext cx="6553200" cy="3507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561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TN Y13 L1 không có hậu sản   </a:t>
            </a:r>
          </a:p>
        </p:txBody>
      </p:sp>
    </p:spTree>
    <p:extLst>
      <p:ext uri="{BB962C8B-B14F-4D97-AF65-F5344CB8AC3E}">
        <p14:creationId xmlns:p14="http://schemas.microsoft.com/office/powerpoint/2010/main" val="30969672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39200" cy="6827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78529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0063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45189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0063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81318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73636" cy="6850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37275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LT Y16 đợt 4</a:t>
            </a:r>
          </a:p>
        </p:txBody>
      </p:sp>
    </p:spTree>
    <p:extLst>
      <p:ext uri="{BB962C8B-B14F-4D97-AF65-F5344CB8AC3E}">
        <p14:creationId xmlns:p14="http://schemas.microsoft.com/office/powerpoint/2010/main" val="16282490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15144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60138" cy="6220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A23D87-B8E8-4A3A-8BD9-5A41D61C7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036" y="-185195"/>
            <a:ext cx="2535078" cy="16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762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 txBox="1">
            <a:spLocks/>
          </p:cNvSpPr>
          <p:nvPr/>
        </p:nvSpPr>
        <p:spPr>
          <a:xfrm>
            <a:off x="0" y="3428999"/>
            <a:ext cx="9144000" cy="3234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LT Y16 đợt 3 file word</a:t>
            </a:r>
          </a:p>
        </p:txBody>
      </p:sp>
      <p:sp>
        <p:nvSpPr>
          <p:cNvPr id="5" name="Oval 4"/>
          <p:cNvSpPr/>
          <p:nvPr/>
        </p:nvSpPr>
        <p:spPr>
          <a:xfrm>
            <a:off x="886691" y="457200"/>
            <a:ext cx="7439891" cy="274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7230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625"/>
            <a:ext cx="9297988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96747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02637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95650"/>
            <a:ext cx="9174163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41642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LT Y16 đợt 3 pdf không có hậu sản</a:t>
            </a:r>
          </a:p>
        </p:txBody>
      </p:sp>
    </p:spTree>
    <p:extLst>
      <p:ext uri="{BB962C8B-B14F-4D97-AF65-F5344CB8AC3E}">
        <p14:creationId xmlns:p14="http://schemas.microsoft.com/office/powerpoint/2010/main" val="288169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TN Y13 L2 không có HS</a:t>
            </a:r>
          </a:p>
        </p:txBody>
      </p:sp>
    </p:spTree>
    <p:extLst>
      <p:ext uri="{BB962C8B-B14F-4D97-AF65-F5344CB8AC3E}">
        <p14:creationId xmlns:p14="http://schemas.microsoft.com/office/powerpoint/2010/main" val="20069479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LT Y16 đợt 1 ver1+2 không có hậu sản</a:t>
            </a:r>
          </a:p>
        </p:txBody>
      </p:sp>
    </p:spTree>
    <p:extLst>
      <p:ext uri="{BB962C8B-B14F-4D97-AF65-F5344CB8AC3E}">
        <p14:creationId xmlns:p14="http://schemas.microsoft.com/office/powerpoint/2010/main" val="1055141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LT Y16 không rõ đợt 06/2020</a:t>
            </a:r>
          </a:p>
        </p:txBody>
      </p:sp>
      <p:sp>
        <p:nvSpPr>
          <p:cNvPr id="2" name="Rectangle 1"/>
          <p:cNvSpPr/>
          <p:nvPr/>
        </p:nvSpPr>
        <p:spPr>
          <a:xfrm>
            <a:off x="1122218" y="665018"/>
            <a:ext cx="6871855" cy="1634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8944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64513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66630"/>
            <a:ext cx="8355013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17650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97863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53"/>
          <a:stretch/>
        </p:blipFill>
        <p:spPr bwMode="auto">
          <a:xfrm>
            <a:off x="0" y="3013075"/>
            <a:ext cx="7840663" cy="1212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54"/>
          <a:stretch/>
        </p:blipFill>
        <p:spPr bwMode="auto">
          <a:xfrm>
            <a:off x="0" y="4225636"/>
            <a:ext cx="7840663" cy="1446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4882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36"/>
          <a:stretch/>
        </p:blipFill>
        <p:spPr bwMode="auto">
          <a:xfrm>
            <a:off x="131186" y="0"/>
            <a:ext cx="5057775" cy="1510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81"/>
          <a:stretch/>
        </p:blipFill>
        <p:spPr bwMode="auto">
          <a:xfrm>
            <a:off x="131185" y="1510145"/>
            <a:ext cx="5057775" cy="913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27218"/>
            <a:ext cx="8040687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9600"/>
            <a:ext cx="8659813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42017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30987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80549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07137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11632"/>
            <a:ext cx="6488113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0325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LT Y16 không rõ đợt 20/09/2020 (giống)</a:t>
            </a:r>
          </a:p>
        </p:txBody>
      </p:sp>
    </p:spTree>
    <p:extLst>
      <p:ext uri="{BB962C8B-B14F-4D97-AF65-F5344CB8AC3E}">
        <p14:creationId xmlns:p14="http://schemas.microsoft.com/office/powerpoint/2010/main" val="506914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LT Y15 HK2 ôn giữa kì   </a:t>
            </a:r>
          </a:p>
        </p:txBody>
      </p:sp>
    </p:spTree>
    <p:extLst>
      <p:ext uri="{BB962C8B-B14F-4D97-AF65-F5344CB8AC3E}">
        <p14:creationId xmlns:p14="http://schemas.microsoft.com/office/powerpoint/2010/main" val="42250532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945437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408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1870</TotalTime>
  <Words>798</Words>
  <Application>Microsoft Office PowerPoint</Application>
  <PresentationFormat>On-screen Show (4:3)</PresentationFormat>
  <Paragraphs>276</Paragraphs>
  <Slides>165</Slides>
  <Notes>117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165</vt:i4>
      </vt:variant>
    </vt:vector>
  </HeadingPairs>
  <TitlesOfParts>
    <vt:vector size="16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Bui Trong Tin</dc:creator>
  <cp:lastModifiedBy>Nguyen Thi Thuy</cp:lastModifiedBy>
  <cp:revision>82</cp:revision>
  <dcterms:created xsi:type="dcterms:W3CDTF">2021-05-26T10:18:37Z</dcterms:created>
  <dcterms:modified xsi:type="dcterms:W3CDTF">2022-11-22T05:55:00Z</dcterms:modified>
</cp:coreProperties>
</file>